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CE11-11F9-4ED4-84A3-7E7BF0602817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0CB5-D108-4628-A02D-6BBE52C1D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9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CE11-11F9-4ED4-84A3-7E7BF0602817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0CB5-D108-4628-A02D-6BBE52C1D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9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CE11-11F9-4ED4-84A3-7E7BF0602817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0CB5-D108-4628-A02D-6BBE52C1D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44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CE11-11F9-4ED4-84A3-7E7BF0602817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0CB5-D108-4628-A02D-6BBE52C1D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4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CE11-11F9-4ED4-84A3-7E7BF0602817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0CB5-D108-4628-A02D-6BBE52C1D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4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CE11-11F9-4ED4-84A3-7E7BF0602817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0CB5-D108-4628-A02D-6BBE52C1D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4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CE11-11F9-4ED4-84A3-7E7BF0602817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0CB5-D108-4628-A02D-6BBE52C1D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7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CE11-11F9-4ED4-84A3-7E7BF0602817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0CB5-D108-4628-A02D-6BBE52C1D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1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CE11-11F9-4ED4-84A3-7E7BF0602817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0CB5-D108-4628-A02D-6BBE52C1D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10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CE11-11F9-4ED4-84A3-7E7BF0602817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0CB5-D108-4628-A02D-6BBE52C1D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80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CE11-11F9-4ED4-84A3-7E7BF0602817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0CB5-D108-4628-A02D-6BBE52C1D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78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ACE11-11F9-4ED4-84A3-7E7BF0602817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10CB5-D108-4628-A02D-6BBE52C1D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9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303" y="0"/>
            <a:ext cx="4496697" cy="34747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7" y="0"/>
            <a:ext cx="4496697" cy="3474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48100" y="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Full - Norm 3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0" y="3392805"/>
            <a:ext cx="4496697" cy="34747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303" y="3383280"/>
            <a:ext cx="4496697" cy="34747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48100" y="3276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Full - Norm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685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353" y="3383280"/>
            <a:ext cx="4496697" cy="34747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83280"/>
            <a:ext cx="4496697" cy="34747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96697" cy="34747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303" y="0"/>
            <a:ext cx="4496697" cy="34747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48100" y="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Low - Norm 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48100" y="3276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Low - Norm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272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96697" cy="34747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828" y="0"/>
            <a:ext cx="4496697" cy="34747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48100" y="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Mid - Norm 3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3383280"/>
            <a:ext cx="4496697" cy="34747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778" y="3364230"/>
            <a:ext cx="4496697" cy="34747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00500" y="3276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Mid - Norm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34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303" y="3383280"/>
            <a:ext cx="4496697" cy="34747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83280"/>
            <a:ext cx="4496697" cy="34747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96697" cy="34747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303" y="0"/>
            <a:ext cx="4496697" cy="34747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48100" y="0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High - Norm 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00500" y="3276600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High - Norm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52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32</Words>
  <Application>Microsoft Office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Anderson, Ryan B.</dc:creator>
  <cp:lastModifiedBy>Anderson, Ryan B.</cp:lastModifiedBy>
  <cp:revision>2</cp:revision>
  <dcterms:created xsi:type="dcterms:W3CDTF">2015-02-04T01:05:41Z</dcterms:created>
  <dcterms:modified xsi:type="dcterms:W3CDTF">2015-02-04T01:29:05Z</dcterms:modified>
</cp:coreProperties>
</file>