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5E3-0835-4474-A3A3-081B62C3A08D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14AD-C689-4F23-8629-F23F9E99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8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5E3-0835-4474-A3A3-081B62C3A08D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14AD-C689-4F23-8629-F23F9E99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6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5E3-0835-4474-A3A3-081B62C3A08D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14AD-C689-4F23-8629-F23F9E99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7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5E3-0835-4474-A3A3-081B62C3A08D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14AD-C689-4F23-8629-F23F9E99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4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5E3-0835-4474-A3A3-081B62C3A08D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14AD-C689-4F23-8629-F23F9E99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5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5E3-0835-4474-A3A3-081B62C3A08D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14AD-C689-4F23-8629-F23F9E99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5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5E3-0835-4474-A3A3-081B62C3A08D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14AD-C689-4F23-8629-F23F9E99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8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5E3-0835-4474-A3A3-081B62C3A08D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14AD-C689-4F23-8629-F23F9E99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0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5E3-0835-4474-A3A3-081B62C3A08D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14AD-C689-4F23-8629-F23F9E99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6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5E3-0835-4474-A3A3-081B62C3A08D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14AD-C689-4F23-8629-F23F9E99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0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5E3-0835-4474-A3A3-081B62C3A08D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14AD-C689-4F23-8629-F23F9E99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0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365E3-0835-4474-A3A3-081B62C3A08D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E14AD-C689-4F23-8629-F23F9E99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8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Al2O3 RMSEs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1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3383280"/>
            <a:ext cx="4496697" cy="3474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3280"/>
            <a:ext cx="4496697" cy="3474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7" y="0"/>
            <a:ext cx="4496697" cy="3474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0"/>
            <a:ext cx="4496697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0" y="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- Norm3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32882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- Norm1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4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3280"/>
            <a:ext cx="4496697" cy="3474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778" y="3373755"/>
            <a:ext cx="4496697" cy="34747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4496697" cy="3474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0"/>
            <a:ext cx="4496697" cy="34747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0" y="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 - Norm3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32882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 - Norm1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5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3383280"/>
            <a:ext cx="4496697" cy="3474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3280"/>
            <a:ext cx="4496697" cy="34747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28" y="0"/>
            <a:ext cx="4496697" cy="3474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96697" cy="34747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0" y="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 - Norm3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32882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 - Norm1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6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3383280"/>
            <a:ext cx="4496697" cy="3474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778" y="3383280"/>
            <a:ext cx="4496697" cy="34747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0"/>
            <a:ext cx="4496697" cy="3474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778" y="0"/>
            <a:ext cx="4496697" cy="34747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0" y="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 - Norm3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32882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 - Norm1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9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Al2O3 RMSEs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Al2O3 RMSEs</dc:title>
  <dc:creator>Anderson, Ryan B.</dc:creator>
  <cp:lastModifiedBy>Anderson, Ryan B.</cp:lastModifiedBy>
  <cp:revision>1</cp:revision>
  <dcterms:created xsi:type="dcterms:W3CDTF">2015-02-03T19:59:05Z</dcterms:created>
  <dcterms:modified xsi:type="dcterms:W3CDTF">2015-02-03T20:07:01Z</dcterms:modified>
</cp:coreProperties>
</file>