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144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15B4-60E5-4E53-B59C-321A9B4ABF1B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5B1E-C76C-48AA-9A39-B8AA6FF24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0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15B4-60E5-4E53-B59C-321A9B4ABF1B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5B1E-C76C-48AA-9A39-B8AA6FF24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0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15B4-60E5-4E53-B59C-321A9B4ABF1B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5B1E-C76C-48AA-9A39-B8AA6FF24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3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15B4-60E5-4E53-B59C-321A9B4ABF1B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5B1E-C76C-48AA-9A39-B8AA6FF24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15B4-60E5-4E53-B59C-321A9B4ABF1B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5B1E-C76C-48AA-9A39-B8AA6FF24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15B4-60E5-4E53-B59C-321A9B4ABF1B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5B1E-C76C-48AA-9A39-B8AA6FF24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7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15B4-60E5-4E53-B59C-321A9B4ABF1B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5B1E-C76C-48AA-9A39-B8AA6FF24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7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15B4-60E5-4E53-B59C-321A9B4ABF1B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5B1E-C76C-48AA-9A39-B8AA6FF24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15B4-60E5-4E53-B59C-321A9B4ABF1B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5B1E-C76C-48AA-9A39-B8AA6FF24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8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15B4-60E5-4E53-B59C-321A9B4ABF1B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5B1E-C76C-48AA-9A39-B8AA6FF24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15B4-60E5-4E53-B59C-321A9B4ABF1B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5B1E-C76C-48AA-9A39-B8AA6FF24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3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E15B4-60E5-4E53-B59C-321A9B4ABF1B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A5B1E-C76C-48AA-9A39-B8AA6FF24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1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CaO </a:t>
            </a:r>
            <a:r>
              <a:rPr lang="en-US" dirty="0" err="1" smtClean="0"/>
              <a:t>Submodel</a:t>
            </a:r>
            <a:r>
              <a:rPr lang="en-US" dirty="0" smtClean="0"/>
              <a:t> RMSEs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2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3280"/>
            <a:ext cx="4496697" cy="34747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03" y="0"/>
            <a:ext cx="4496697" cy="34747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96697" cy="34747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76650" y="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Full - Norm 3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03" y="3383280"/>
            <a:ext cx="4496697" cy="34747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676650" y="34406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Full - Norm 1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781800" y="314325"/>
            <a:ext cx="0" cy="27432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133600" y="304800"/>
            <a:ext cx="0" cy="27432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580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03" y="0"/>
            <a:ext cx="4496697" cy="34747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00"/>
            <a:ext cx="4496697" cy="34747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76650" y="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Lowest (0-2.5) </a:t>
            </a:r>
            <a:r>
              <a:rPr lang="en-US" dirty="0" smtClean="0"/>
              <a:t>- Norm 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03" y="3383280"/>
            <a:ext cx="4496697" cy="3474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0" y="3383280"/>
            <a:ext cx="4496697" cy="347472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1162050" y="3695700"/>
            <a:ext cx="0" cy="27432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753100" y="3695700"/>
            <a:ext cx="0" cy="27432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14750" y="337185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Lowest (0-2.5) </a:t>
            </a:r>
            <a:r>
              <a:rPr lang="en-US" dirty="0" smtClean="0"/>
              <a:t>- Norm 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93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" y="3383280"/>
            <a:ext cx="4496697" cy="34747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03" y="3383280"/>
            <a:ext cx="4496697" cy="34747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96697" cy="34747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03" y="0"/>
            <a:ext cx="4496697" cy="34747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76650" y="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 (2-7) </a:t>
            </a:r>
            <a:r>
              <a:rPr lang="en-US" dirty="0" smtClean="0"/>
              <a:t>- Norm 3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1104900" y="3676650"/>
            <a:ext cx="0" cy="27432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76650" y="3440668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 (2-7) </a:t>
            </a:r>
            <a:r>
              <a:rPr lang="en-US" dirty="0" smtClean="0"/>
              <a:t>- Norm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2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03" y="3383280"/>
            <a:ext cx="4496697" cy="34747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3280"/>
            <a:ext cx="4496697" cy="3474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03" y="0"/>
            <a:ext cx="4496697" cy="3474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96697" cy="34747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76650" y="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 </a:t>
            </a:r>
            <a:r>
              <a:rPr lang="en-US" dirty="0" smtClean="0"/>
              <a:t>(6-20) - </a:t>
            </a:r>
            <a:r>
              <a:rPr lang="en-US" dirty="0" smtClean="0"/>
              <a:t>Norm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76650" y="3440668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 (6-20) </a:t>
            </a:r>
            <a:r>
              <a:rPr lang="en-US" dirty="0" smtClean="0"/>
              <a:t>- Norm 1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428750" y="3676650"/>
            <a:ext cx="0" cy="27432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086475" y="3686175"/>
            <a:ext cx="0" cy="27432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95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03" y="0"/>
            <a:ext cx="4496697" cy="34747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96697" cy="34747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03" y="3383280"/>
            <a:ext cx="4496697" cy="3474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3280"/>
            <a:ext cx="4496697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76650" y="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 (10-100) </a:t>
            </a:r>
            <a:r>
              <a:rPr lang="en-US" dirty="0" smtClean="0"/>
              <a:t>- Norm 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76650" y="3440668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 (10-100) </a:t>
            </a:r>
            <a:r>
              <a:rPr lang="en-US" dirty="0" smtClean="0"/>
              <a:t>- Norm 1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790700" y="323850"/>
            <a:ext cx="0" cy="27432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438900" y="342900"/>
            <a:ext cx="0" cy="27432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55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749929"/>
              </p:ext>
            </p:extLst>
          </p:nvPr>
        </p:nvGraphicFramePr>
        <p:xfrm>
          <a:off x="752475" y="1397000"/>
          <a:ext cx="80962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250"/>
                <a:gridCol w="1619250"/>
                <a:gridCol w="1619250"/>
                <a:gridCol w="1619250"/>
                <a:gridCol w="1619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Lowest (0-2.5)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</a:t>
                      </a:r>
                      <a:r>
                        <a:rPr lang="en-US" dirty="0" smtClean="0"/>
                        <a:t>(2-7)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 (6-20)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(10-100)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 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 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NC =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NC = 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NC = 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NC =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NC = 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109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CaO Submodel RMSEs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CaO Submodel RMSEs</dc:title>
  <dc:creator>Anderson, Ryan B.</dc:creator>
  <cp:lastModifiedBy>Anderson, Ryan B.</cp:lastModifiedBy>
  <cp:revision>9</cp:revision>
  <dcterms:created xsi:type="dcterms:W3CDTF">2015-02-03T16:18:59Z</dcterms:created>
  <dcterms:modified xsi:type="dcterms:W3CDTF">2015-02-03T22:14:42Z</dcterms:modified>
</cp:coreProperties>
</file>