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7278-6BFB-4D36-A720-4ACC06741D38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ChemCam PLS1 Sub-Model Calibration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Sub-Models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have had trouble coming up with single PLS1 models that can handle the full range of compositions</a:t>
            </a:r>
          </a:p>
          <a:p>
            <a:pPr lvl="1"/>
            <a:r>
              <a:rPr lang="en-US" dirty="0" smtClean="0"/>
              <a:t>This should not be surprising: samples with high concentration of an element may have different matrix effects than samples with low concentration</a:t>
            </a:r>
          </a:p>
          <a:p>
            <a:r>
              <a:rPr lang="en-US" dirty="0" smtClean="0"/>
              <a:t>Expanding the database helped with this somewhat, but a single model still wasn’t enough</a:t>
            </a:r>
          </a:p>
          <a:p>
            <a:r>
              <a:rPr lang="en-US" dirty="0" smtClean="0"/>
              <a:t>Instead, break the full composition range down into several sub-ranges, and develop a separate PLS model for each</a:t>
            </a:r>
          </a:p>
          <a:p>
            <a:pPr lvl="1"/>
            <a:r>
              <a:rPr lang="en-US" dirty="0" smtClean="0"/>
              <a:t>Optimize # of components and normalization separately</a:t>
            </a:r>
          </a:p>
        </p:txBody>
      </p:sp>
    </p:spTree>
    <p:extLst>
      <p:ext uri="{BB962C8B-B14F-4D97-AF65-F5344CB8AC3E}">
        <p14:creationId xmlns:p14="http://schemas.microsoft.com/office/powerpoint/2010/main" val="365225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new Python code</a:t>
            </a:r>
          </a:p>
          <a:p>
            <a:pPr lvl="1"/>
            <a:r>
              <a:rPr lang="en-US" dirty="0" smtClean="0"/>
              <a:t>Can restrict database by composition on the fly</a:t>
            </a:r>
          </a:p>
          <a:p>
            <a:pPr lvl="1"/>
            <a:r>
              <a:rPr lang="en-US" dirty="0" smtClean="0"/>
              <a:t>Accepts input files to specify spectra to remove or keep, allowing outlier removal</a:t>
            </a:r>
          </a:p>
          <a:p>
            <a:pPr lvl="1"/>
            <a:r>
              <a:rPr lang="en-US" dirty="0" smtClean="0"/>
              <a:t>Automatically generates relevant plots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mlpy</a:t>
            </a:r>
            <a:r>
              <a:rPr lang="en-US" dirty="0" smtClean="0"/>
              <a:t> PLS algorithm, which gives identical results to our previous IDL PLS algorithm</a:t>
            </a:r>
          </a:p>
          <a:p>
            <a:r>
              <a:rPr lang="en-US" dirty="0" smtClean="0"/>
              <a:t>Use database with Sam’s ratio-based calibration transfer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0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plots of:</a:t>
            </a:r>
          </a:p>
          <a:p>
            <a:pPr lvl="1"/>
            <a:r>
              <a:rPr lang="en-US" dirty="0" smtClean="0"/>
              <a:t>RMSECV (cross validation RMSE)</a:t>
            </a:r>
          </a:p>
          <a:p>
            <a:pPr lvl="1"/>
            <a:r>
              <a:rPr lang="en-US" dirty="0" smtClean="0"/>
              <a:t>RMSEC (RMSE of full model predicting the training set)</a:t>
            </a:r>
          </a:p>
          <a:p>
            <a:pPr lvl="1"/>
            <a:r>
              <a:rPr lang="en-US" dirty="0" smtClean="0"/>
              <a:t>RMSEP (RMSE of full model predicting the test set)</a:t>
            </a:r>
          </a:p>
          <a:p>
            <a:pPr lvl="1"/>
            <a:r>
              <a:rPr lang="en-US" dirty="0" err="1" smtClean="0"/>
              <a:t>RMSEP_cal</a:t>
            </a:r>
            <a:r>
              <a:rPr lang="en-US" dirty="0" smtClean="0"/>
              <a:t> (RMSE of full model predicting the 95A Mars </a:t>
            </a:r>
            <a:r>
              <a:rPr lang="en-US" dirty="0" err="1" smtClean="0"/>
              <a:t>cal</a:t>
            </a:r>
            <a:r>
              <a:rPr lang="en-US" dirty="0" smtClean="0"/>
              <a:t> targets)</a:t>
            </a:r>
          </a:p>
          <a:p>
            <a:r>
              <a:rPr lang="en-US" dirty="0" smtClean="0"/>
              <a:t>Compare norm1 and norm3</a:t>
            </a:r>
          </a:p>
          <a:p>
            <a:r>
              <a:rPr lang="en-US" dirty="0" smtClean="0"/>
              <a:t>Try to choose # of components corresponding to “elbow” in curves where possible</a:t>
            </a:r>
          </a:p>
          <a:p>
            <a:pPr lvl="1"/>
            <a:r>
              <a:rPr lang="en-US" dirty="0" smtClean="0"/>
              <a:t>Adjust for minima in </a:t>
            </a:r>
            <a:r>
              <a:rPr lang="en-US" dirty="0" err="1" smtClean="0"/>
              <a:t>cal</a:t>
            </a:r>
            <a:r>
              <a:rPr lang="en-US" dirty="0" smtClean="0"/>
              <a:t> target RMSEP, where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5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a “full” prediction using a composition range of 0 to 100 wt.%</a:t>
            </a:r>
          </a:p>
          <a:p>
            <a:r>
              <a:rPr lang="en-US" dirty="0" smtClean="0"/>
              <a:t>Calculate sub-model predictions (usually two or three sub-models)</a:t>
            </a:r>
          </a:p>
          <a:p>
            <a:r>
              <a:rPr lang="en-US" dirty="0" smtClean="0"/>
              <a:t>Combine the predictions using simple logic:</a:t>
            </a:r>
          </a:p>
          <a:p>
            <a:pPr lvl="1"/>
            <a:r>
              <a:rPr lang="en-US" dirty="0" smtClean="0"/>
              <a:t>For example: If full model predicts &lt;5 wt.%, use “low” </a:t>
            </a:r>
            <a:r>
              <a:rPr lang="en-US" dirty="0" err="1" smtClean="0"/>
              <a:t>submodel</a:t>
            </a:r>
            <a:r>
              <a:rPr lang="en-US" dirty="0" smtClean="0"/>
              <a:t>. If Full model predicts &gt;15 wt.% use “high” </a:t>
            </a:r>
            <a:r>
              <a:rPr lang="en-US" dirty="0" err="1" smtClean="0"/>
              <a:t>submodel</a:t>
            </a:r>
            <a:r>
              <a:rPr lang="en-US" dirty="0" smtClean="0"/>
              <a:t>. Else use “mid” sub-model.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291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ChemCam PLS1 Sub-Model Calibration</vt:lpstr>
      <vt:lpstr>Rationale for Sub-Models</vt:lpstr>
      <vt:lpstr>Implementation</vt:lpstr>
      <vt:lpstr>Optimization</vt:lpstr>
      <vt:lpstr>Predictions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ChemCam PLS1 Sub-Model Calibration</dc:title>
  <dc:creator>Anderson, Ryan B.</dc:creator>
  <cp:lastModifiedBy>Anderson, Ryan B.</cp:lastModifiedBy>
  <cp:revision>7</cp:revision>
  <dcterms:created xsi:type="dcterms:W3CDTF">2015-02-02T05:11:29Z</dcterms:created>
  <dcterms:modified xsi:type="dcterms:W3CDTF">2015-02-02T06:03:00Z</dcterms:modified>
</cp:coreProperties>
</file>