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964-8FA3-438B-94C7-0A055128F97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ACE-5777-47E1-B457-6C38123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964-8FA3-438B-94C7-0A055128F97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ACE-5777-47E1-B457-6C38123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8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964-8FA3-438B-94C7-0A055128F97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ACE-5777-47E1-B457-6C38123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4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964-8FA3-438B-94C7-0A055128F97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ACE-5777-47E1-B457-6C38123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7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964-8FA3-438B-94C7-0A055128F97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ACE-5777-47E1-B457-6C38123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964-8FA3-438B-94C7-0A055128F97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ACE-5777-47E1-B457-6C38123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964-8FA3-438B-94C7-0A055128F97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ACE-5777-47E1-B457-6C38123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964-8FA3-438B-94C7-0A055128F97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ACE-5777-47E1-B457-6C38123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964-8FA3-438B-94C7-0A055128F97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ACE-5777-47E1-B457-6C38123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964-8FA3-438B-94C7-0A055128F97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ACE-5777-47E1-B457-6C38123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D964-8FA3-438B-94C7-0A055128F97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ACE-5777-47E1-B457-6C38123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2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D964-8FA3-438B-94C7-0A055128F97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FDACE-5777-47E1-B457-6C38123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5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34" y="3383280"/>
            <a:ext cx="4496697" cy="34747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73" y="3383280"/>
            <a:ext cx="4496697" cy="34747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-19455"/>
            <a:ext cx="4496697" cy="3474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0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6485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50812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7834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3124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Setting:</a:t>
            </a:r>
          </a:p>
          <a:p>
            <a:pPr algn="ctr"/>
            <a:r>
              <a:rPr lang="en-US" dirty="0" smtClean="0"/>
              <a:t>Norm 1</a:t>
            </a:r>
          </a:p>
          <a:p>
            <a:pPr algn="ctr"/>
            <a:r>
              <a:rPr lang="en-US" dirty="0" smtClean="0"/>
              <a:t>NC=6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1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62" y="3383280"/>
            <a:ext cx="4496697" cy="3474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73" y="14591"/>
            <a:ext cx="4496697" cy="3474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7" y="0"/>
            <a:ext cx="4496697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0" y="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Model (0-40)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6485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50812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7834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3124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Setting:</a:t>
            </a:r>
          </a:p>
          <a:p>
            <a:pPr algn="ctr"/>
            <a:r>
              <a:rPr lang="en-US" dirty="0" smtClean="0"/>
              <a:t>Norm 3</a:t>
            </a:r>
          </a:p>
          <a:p>
            <a:pPr algn="ctr"/>
            <a:r>
              <a:rPr lang="en-US" dirty="0" smtClean="0"/>
              <a:t>NC=3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7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09" y="3383280"/>
            <a:ext cx="4496697" cy="3474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0" y="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Model (30-70)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6485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50812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7834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3124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Setting:</a:t>
            </a:r>
          </a:p>
          <a:p>
            <a:pPr algn="ctr"/>
            <a:r>
              <a:rPr lang="en-US" dirty="0" smtClean="0"/>
              <a:t>Norm 3</a:t>
            </a:r>
          </a:p>
          <a:p>
            <a:pPr algn="ctr"/>
            <a:r>
              <a:rPr lang="en-US" dirty="0" smtClean="0"/>
              <a:t>NC=7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8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7" y="3383280"/>
            <a:ext cx="4496697" cy="3474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0" y="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Model (60-100)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6485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50812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7834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3124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Setting:</a:t>
            </a:r>
          </a:p>
          <a:p>
            <a:pPr algn="ctr"/>
            <a:r>
              <a:rPr lang="en-US" dirty="0" smtClean="0"/>
              <a:t>Norm 1</a:t>
            </a:r>
          </a:p>
          <a:p>
            <a:pPr algn="ctr"/>
            <a:r>
              <a:rPr lang="en-US" dirty="0" smtClean="0"/>
              <a:t>NC=6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1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36923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(0-40)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 (30-70)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(60-100)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81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81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Ryan B.</dc:creator>
  <cp:lastModifiedBy>Anderson, Ryan B.</cp:lastModifiedBy>
  <cp:revision>4</cp:revision>
  <dcterms:created xsi:type="dcterms:W3CDTF">2015-02-25T23:55:59Z</dcterms:created>
  <dcterms:modified xsi:type="dcterms:W3CDTF">2015-02-26T00:26:31Z</dcterms:modified>
</cp:coreProperties>
</file>