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3716000" cx="2438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mFGdTBbNtnyb0xUxAu1M79abv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rPr lang="it-IT">
                <a:solidFill>
                  <a:schemeClr val="dk1"/>
                </a:solidFill>
              </a:rPr>
              <a:t>ciao e benvenuto, in questo esercizio andrai a creare &lt;titolo&gt;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r>
              <a:rPr lang="it-IT">
                <a:solidFill>
                  <a:schemeClr val="dk1"/>
                </a:solidFill>
              </a:rPr>
              <a:t> a mettere in pratica quello che quello che abbiamo visto durante le lezioni , scarica il progetto starter  questo è l’obbiettivo metti in pausa e prova se continui vedrai la soluzione,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</a:pPr>
            <a:r>
              <a:rPr lang="it-IT">
                <a:solidFill>
                  <a:schemeClr val="dk1"/>
                </a:solidFill>
              </a:rPr>
              <a:t>bene in questo esercizio abbaimo visto come … alla prossima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64642b42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f64642b4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ad584a057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fad584a0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ada5fe4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fcada5fe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ada5fe4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fcada5fe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cada5fe4f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cada5fe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64642b42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64642b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5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/>
          <p:nvPr/>
        </p:nvSpPr>
        <p:spPr>
          <a:xfrm>
            <a:off x="-187569" y="509189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1" name="Google Shape;1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53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" name="Google Shape;13;p5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4201/product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24" name="Google Shape;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25" name="Google Shape;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/>
          <p:cNvSpPr txBox="1"/>
          <p:nvPr/>
        </p:nvSpPr>
        <p:spPr>
          <a:xfrm>
            <a:off x="913164" y="9179562"/>
            <a:ext cx="4584903" cy="646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rPr b="0" i="0" lang="it-IT" sz="3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Docente: Nicola Toledo</a:t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919516" y="10246362"/>
            <a:ext cx="41424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Angular I</a:t>
            </a:r>
            <a:b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it-IT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Progetto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97" name="Google Shape;9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98" name="Google Shape;9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9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49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43"/>
          <p:cNvSpPr txBox="1"/>
          <p:nvPr/>
        </p:nvSpPr>
        <p:spPr>
          <a:xfrm>
            <a:off x="3285750" y="5100150"/>
            <a:ext cx="178125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Shopping Cart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" name="Google Shape;3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052" y="4460195"/>
            <a:ext cx="1077584" cy="77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8887333" y="8279375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f64642b421_0_9"/>
          <p:cNvSpPr txBox="1"/>
          <p:nvPr/>
        </p:nvSpPr>
        <p:spPr>
          <a:xfrm>
            <a:off x="4123950" y="3363900"/>
            <a:ext cx="16136099" cy="6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 scopo di questo esercizio è quello di usare solo es6 all'interno di un'app angular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dimostrare che è possibile lavorare ad un progetto angular anche non conoscendo tutte le funzionalità che il framework offre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gf64642b421_0_9"/>
          <p:cNvSpPr/>
          <p:nvPr/>
        </p:nvSpPr>
        <p:spPr>
          <a:xfrm>
            <a:off x="922152" y="979948"/>
            <a:ext cx="224895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f64642b421_0_9"/>
          <p:cNvSpPr txBox="1"/>
          <p:nvPr>
            <p:ph idx="12" type="sldNum"/>
          </p:nvPr>
        </p:nvSpPr>
        <p:spPr>
          <a:xfrm>
            <a:off x="23125044" y="12986237"/>
            <a:ext cx="899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/>
          <p:nvPr/>
        </p:nvSpPr>
        <p:spPr>
          <a:xfrm>
            <a:off x="4123950" y="3363900"/>
            <a:ext cx="16136099" cy="6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000">
                <a:latin typeface="Open Sans"/>
                <a:ea typeface="Open Sans"/>
                <a:cs typeface="Open Sans"/>
                <a:sym typeface="Open Sans"/>
              </a:rPr>
              <a:t>parti dallo starter-project aprilo su vscode ed installa i pacchetti npm con </a:t>
            </a:r>
            <a:r>
              <a:rPr b="1" lang="it-IT" sz="4000">
                <a:latin typeface="Open Sans"/>
                <a:ea typeface="Open Sans"/>
                <a:cs typeface="Open Sans"/>
                <a:sym typeface="Open Sans"/>
              </a:rPr>
              <a:t>npm i</a:t>
            </a:r>
            <a:r>
              <a:rPr lang="it-IT" sz="4000">
                <a:latin typeface="Open Sans"/>
                <a:ea typeface="Open Sans"/>
                <a:cs typeface="Open Sans"/>
                <a:sym typeface="Open Sans"/>
              </a:rPr>
              <a:t> , installa bootstrap ed avvia l’app con : 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 sz="4000">
                <a:latin typeface="Open Sans"/>
                <a:ea typeface="Open Sans"/>
                <a:cs typeface="Open Sans"/>
                <a:sym typeface="Open Sans"/>
              </a:rPr>
              <a:t>npm run full-stack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000">
                <a:latin typeface="Open Sans"/>
                <a:ea typeface="Open Sans"/>
                <a:cs typeface="Open Sans"/>
                <a:sym typeface="Open Sans"/>
              </a:rPr>
              <a:t>utilizza l’api </a:t>
            </a:r>
            <a:r>
              <a:rPr lang="it-IT" sz="4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http://localhost:4201/products</a:t>
            </a:r>
            <a:r>
              <a:rPr lang="it-IT" sz="4000">
                <a:latin typeface="Open Sans"/>
                <a:ea typeface="Open Sans"/>
                <a:cs typeface="Open Sans"/>
                <a:sym typeface="Open Sans"/>
              </a:rPr>
              <a:t> (vedi la struttura utilizzando postman o thunder client di vscode) per </a:t>
            </a:r>
            <a:r>
              <a:rPr lang="it-IT" sz="4000">
                <a:latin typeface="Open Sans"/>
                <a:ea typeface="Open Sans"/>
                <a:cs typeface="Open Sans"/>
                <a:sym typeface="Open Sans"/>
              </a:rPr>
              <a:t>recuperare</a:t>
            </a:r>
            <a:r>
              <a:rPr lang="it-IT" sz="4000">
                <a:latin typeface="Open Sans"/>
                <a:ea typeface="Open Sans"/>
                <a:cs typeface="Open Sans"/>
                <a:sym typeface="Open Sans"/>
              </a:rPr>
              <a:t> dal server una lista di prodotti che potrai visualizzare il dettaglio in un’altra pagina ed  aggiungerlo ad un carrello 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000">
                <a:latin typeface="Open Sans"/>
                <a:ea typeface="Open Sans"/>
                <a:cs typeface="Open Sans"/>
                <a:sym typeface="Open Sans"/>
              </a:rPr>
              <a:t>inoltre potrai vedere il carrello ed una volta completato l’ordine dovrai ripulirlo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000">
                <a:latin typeface="Open Sans"/>
                <a:ea typeface="Open Sans"/>
                <a:cs typeface="Open Sans"/>
                <a:sym typeface="Open Sans"/>
              </a:rPr>
              <a:t>alla fine upload il progetto su bitbucket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48"/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0" name="Google Shape;50;p48"/>
          <p:cNvSpPr txBox="1"/>
          <p:nvPr/>
        </p:nvSpPr>
        <p:spPr>
          <a:xfrm>
            <a:off x="1704286" y="11786935"/>
            <a:ext cx="19036800" cy="738600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121850" lIns="243800" spcFirstLastPara="1" rIns="243800" wrap="square" tIns="121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it-IT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ci sono errori nel codice usa il debugger per controllare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mpadina e ingranaggio con riempimento a tinta unita" id="51" name="Google Shape;5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618" y="11667432"/>
            <a:ext cx="858168" cy="858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d584a057_0_17"/>
          <p:cNvSpPr txBox="1"/>
          <p:nvPr/>
        </p:nvSpPr>
        <p:spPr>
          <a:xfrm>
            <a:off x="2134050" y="3363900"/>
            <a:ext cx="6607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ui lista prodotti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gfad584a057_0_17"/>
          <p:cNvSpPr/>
          <p:nvPr/>
        </p:nvSpPr>
        <p:spPr>
          <a:xfrm>
            <a:off x="922152" y="979948"/>
            <a:ext cx="224895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fad584a057_0_17"/>
          <p:cNvSpPr txBox="1"/>
          <p:nvPr>
            <p:ph idx="12" type="sldNum"/>
          </p:nvPr>
        </p:nvSpPr>
        <p:spPr>
          <a:xfrm>
            <a:off x="23125044" y="12986237"/>
            <a:ext cx="899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9" name="Google Shape;59;gfad584a05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9039" y="2704550"/>
            <a:ext cx="10608223" cy="1044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ada5fe4f_0_1"/>
          <p:cNvSpPr txBox="1"/>
          <p:nvPr/>
        </p:nvSpPr>
        <p:spPr>
          <a:xfrm>
            <a:off x="2134050" y="3363900"/>
            <a:ext cx="6607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ui dettaglio prodotto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gfcada5fe4f_0_1"/>
          <p:cNvSpPr/>
          <p:nvPr/>
        </p:nvSpPr>
        <p:spPr>
          <a:xfrm>
            <a:off x="922152" y="979948"/>
            <a:ext cx="224895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fcada5fe4f_0_1"/>
          <p:cNvSpPr txBox="1"/>
          <p:nvPr>
            <p:ph idx="12" type="sldNum"/>
          </p:nvPr>
        </p:nvSpPr>
        <p:spPr>
          <a:xfrm>
            <a:off x="23125044" y="12986237"/>
            <a:ext cx="899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67" name="Google Shape;67;gfcada5fe4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200" y="3363898"/>
            <a:ext cx="12792075" cy="8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cada5fe4f_0_9"/>
          <p:cNvSpPr txBox="1"/>
          <p:nvPr/>
        </p:nvSpPr>
        <p:spPr>
          <a:xfrm>
            <a:off x="2134050" y="3363900"/>
            <a:ext cx="6607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ui carrello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gfcada5fe4f_0_9"/>
          <p:cNvSpPr/>
          <p:nvPr/>
        </p:nvSpPr>
        <p:spPr>
          <a:xfrm>
            <a:off x="922152" y="979948"/>
            <a:ext cx="224895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fcada5fe4f_0_9"/>
          <p:cNvSpPr txBox="1"/>
          <p:nvPr>
            <p:ph idx="12" type="sldNum"/>
          </p:nvPr>
        </p:nvSpPr>
        <p:spPr>
          <a:xfrm>
            <a:off x="23125044" y="12986237"/>
            <a:ext cx="899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75" name="Google Shape;75;gfcada5fe4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375" y="2781373"/>
            <a:ext cx="12811125" cy="95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ada5fe4f_0_17"/>
          <p:cNvSpPr txBox="1"/>
          <p:nvPr/>
        </p:nvSpPr>
        <p:spPr>
          <a:xfrm>
            <a:off x="2134050" y="3363900"/>
            <a:ext cx="6607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ui carrello vuoto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gfcada5fe4f_0_17"/>
          <p:cNvSpPr/>
          <p:nvPr/>
        </p:nvSpPr>
        <p:spPr>
          <a:xfrm>
            <a:off x="922152" y="979948"/>
            <a:ext cx="224895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fcada5fe4f_0_17"/>
          <p:cNvSpPr txBox="1"/>
          <p:nvPr>
            <p:ph idx="12" type="sldNum"/>
          </p:nvPr>
        </p:nvSpPr>
        <p:spPr>
          <a:xfrm>
            <a:off x="23125044" y="12986237"/>
            <a:ext cx="899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83" name="Google Shape;83;gfcada5fe4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400" y="3685873"/>
            <a:ext cx="12773025" cy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4642b421_0_0"/>
          <p:cNvSpPr txBox="1"/>
          <p:nvPr/>
        </p:nvSpPr>
        <p:spPr>
          <a:xfrm>
            <a:off x="4124000" y="4141451"/>
            <a:ext cx="16136099" cy="23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rPr b="0" i="0" lang="it-IT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 la tua prima SPA con angular, testala e predisponi l’ambiente per lo sviluppo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gf64642b421_0_0"/>
          <p:cNvSpPr txBox="1"/>
          <p:nvPr/>
        </p:nvSpPr>
        <p:spPr>
          <a:xfrm>
            <a:off x="1704286" y="11786935"/>
            <a:ext cx="19036800" cy="738600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121850" lIns="243800" spcFirstLastPara="1" rIns="243800" wrap="square" tIns="121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1" lang="it-IT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 la tua prima SPA con angular, testala e predisponi l’ambiente per lo sviluppo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mpadina e ingranaggio con riempimento a tinta unita" id="90" name="Google Shape;90;gf64642b4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618" y="11667432"/>
            <a:ext cx="858168" cy="85816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f64642b421_0_0"/>
          <p:cNvSpPr/>
          <p:nvPr/>
        </p:nvSpPr>
        <p:spPr>
          <a:xfrm>
            <a:off x="922152" y="979948"/>
            <a:ext cx="224895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f64642b421_0_0"/>
          <p:cNvSpPr txBox="1"/>
          <p:nvPr>
            <p:ph idx="12" type="sldNum"/>
          </p:nvPr>
        </p:nvSpPr>
        <p:spPr>
          <a:xfrm>
            <a:off x="23125044" y="12986237"/>
            <a:ext cx="899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