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9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569F-4212-4FE6-90E7-DB10EE648FE6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F2C6-ECB0-4575-8EB3-11FE104F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41118" y="977030"/>
            <a:ext cx="2430049" cy="42964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141951" y="1265129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141950" y="1805835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141949" y="2346541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2141948" y="2869502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141948" y="3394029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141947" y="3933169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2141946" y="4472309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6688899" y="638827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A::A()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6688899" y="1397692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A::~A()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6688899" y="2133597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oid A::normal()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6688899" y="2869502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smtClean="0"/>
              <a:t>A::func()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6688899" y="3575656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void </a:t>
            </a:r>
            <a:r>
              <a:rPr lang="en-US" dirty="0" smtClean="0"/>
              <a:t>A::printType()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6688899" y="4311561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altLang="zh-CN" dirty="0" smtClean="0"/>
              <a:t>A::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6688899" y="5004148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A::b</a:t>
            </a:r>
            <a:endParaRPr lang="en-US" dirty="0"/>
          </a:p>
        </p:txBody>
      </p:sp>
      <p:cxnSp>
        <p:nvCxnSpPr>
          <p:cNvPr id="22" name="肘形连接符 21"/>
          <p:cNvCxnSpPr>
            <a:stCxn id="6" idx="3"/>
            <a:endCxn id="14" idx="1"/>
          </p:cNvCxnSpPr>
          <p:nvPr/>
        </p:nvCxnSpPr>
        <p:spPr>
          <a:xfrm flipV="1">
            <a:off x="3757808" y="908137"/>
            <a:ext cx="2931091" cy="582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5" idx="1"/>
          </p:cNvCxnSpPr>
          <p:nvPr/>
        </p:nvCxnSpPr>
        <p:spPr>
          <a:xfrm flipV="1">
            <a:off x="3757807" y="1667002"/>
            <a:ext cx="2931092" cy="364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6" idx="1"/>
          </p:cNvCxnSpPr>
          <p:nvPr/>
        </p:nvCxnSpPr>
        <p:spPr>
          <a:xfrm flipV="1">
            <a:off x="3757803" y="2402907"/>
            <a:ext cx="2931096" cy="169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3"/>
            <a:endCxn id="17" idx="1"/>
          </p:cNvCxnSpPr>
          <p:nvPr/>
        </p:nvCxnSpPr>
        <p:spPr>
          <a:xfrm>
            <a:off x="3757805" y="3094971"/>
            <a:ext cx="2931094" cy="43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0" idx="3"/>
            <a:endCxn id="18" idx="1"/>
          </p:cNvCxnSpPr>
          <p:nvPr/>
        </p:nvCxnSpPr>
        <p:spPr>
          <a:xfrm>
            <a:off x="3757805" y="3619498"/>
            <a:ext cx="2931094" cy="225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3"/>
            <a:endCxn id="19" idx="1"/>
          </p:cNvCxnSpPr>
          <p:nvPr/>
        </p:nvCxnSpPr>
        <p:spPr>
          <a:xfrm>
            <a:off x="3757804" y="4158638"/>
            <a:ext cx="2931095" cy="422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2" idx="3"/>
            <a:endCxn id="20" idx="1"/>
          </p:cNvCxnSpPr>
          <p:nvPr/>
        </p:nvCxnSpPr>
        <p:spPr>
          <a:xfrm>
            <a:off x="3757803" y="4697778"/>
            <a:ext cx="2931096" cy="575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141946" y="5542768"/>
            <a:ext cx="1615857" cy="394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zh-CN" altLang="en-US" dirty="0" smtClean="0"/>
              <a:t>对象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08540" y="2453530"/>
            <a:ext cx="2317312" cy="34337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26094" y="2304789"/>
            <a:ext cx="2430049" cy="15657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26927" y="2592888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26926" y="3133594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7578249" y="2397689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A::A()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578249" y="3133594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A::~A()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7578249" y="3869499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oid A::normal()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7578249" y="4605404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irutal</a:t>
            </a:r>
            <a:r>
              <a:rPr lang="en-US" dirty="0" smtClean="0"/>
              <a:t> void </a:t>
            </a:r>
            <a:r>
              <a:rPr lang="en-US" dirty="0" smtClean="0"/>
              <a:t>A::func()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7578249" y="5311558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void </a:t>
            </a:r>
            <a:r>
              <a:rPr lang="en-US" dirty="0" smtClean="0"/>
              <a:t>A::printType()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926926" y="4114276"/>
            <a:ext cx="1615857" cy="394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4521897" y="471286"/>
            <a:ext cx="3507287" cy="15657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4922730" y="759385"/>
            <a:ext cx="2780779" cy="4509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A::a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922729" y="1300091"/>
            <a:ext cx="2780780" cy="4509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A::b</a:t>
            </a:r>
            <a:endParaRPr lang="en-US" dirty="0"/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2542783" y="1210322"/>
            <a:ext cx="1979114" cy="1608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434214" y="2680570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4434214" y="3323572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4" name="矩形 43"/>
          <p:cNvSpPr/>
          <p:nvPr/>
        </p:nvSpPr>
        <p:spPr>
          <a:xfrm>
            <a:off x="4434213" y="3944123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5" name="矩形 44"/>
          <p:cNvSpPr/>
          <p:nvPr/>
        </p:nvSpPr>
        <p:spPr>
          <a:xfrm>
            <a:off x="4434216" y="4599651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6" name="矩形 45"/>
          <p:cNvSpPr/>
          <p:nvPr/>
        </p:nvSpPr>
        <p:spPr>
          <a:xfrm>
            <a:off x="4434212" y="5242653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cxnSp>
        <p:nvCxnSpPr>
          <p:cNvPr id="48" name="肘形连接符 47"/>
          <p:cNvCxnSpPr>
            <a:endCxn id="2" idx="1"/>
          </p:cNvCxnSpPr>
          <p:nvPr/>
        </p:nvCxnSpPr>
        <p:spPr>
          <a:xfrm>
            <a:off x="2542783" y="3323572"/>
            <a:ext cx="1565757" cy="84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14" idx="1"/>
          </p:cNvCxnSpPr>
          <p:nvPr/>
        </p:nvCxnSpPr>
        <p:spPr>
          <a:xfrm flipV="1">
            <a:off x="6125225" y="2666999"/>
            <a:ext cx="1453024" cy="241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15" idx="1"/>
          </p:cNvCxnSpPr>
          <p:nvPr/>
        </p:nvCxnSpPr>
        <p:spPr>
          <a:xfrm flipV="1">
            <a:off x="6125227" y="3402904"/>
            <a:ext cx="1453022" cy="147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4" idx="3"/>
            <a:endCxn id="16" idx="1"/>
          </p:cNvCxnSpPr>
          <p:nvPr/>
        </p:nvCxnSpPr>
        <p:spPr>
          <a:xfrm flipV="1">
            <a:off x="6125226" y="4138809"/>
            <a:ext cx="1453023" cy="31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5" idx="3"/>
            <a:endCxn id="17" idx="1"/>
          </p:cNvCxnSpPr>
          <p:nvPr/>
        </p:nvCxnSpPr>
        <p:spPr>
          <a:xfrm>
            <a:off x="6125229" y="4826163"/>
            <a:ext cx="1453020" cy="48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endCxn id="18" idx="1"/>
          </p:cNvCxnSpPr>
          <p:nvPr/>
        </p:nvCxnSpPr>
        <p:spPr>
          <a:xfrm>
            <a:off x="6125225" y="5469165"/>
            <a:ext cx="1453024" cy="111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279704" y="879952"/>
            <a:ext cx="1728594" cy="871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zh-CN" altLang="en-US" dirty="0" smtClean="0"/>
              <a:t>数据成员区</a:t>
            </a:r>
            <a:r>
              <a:rPr lang="en-US" altLang="zh-CN" dirty="0" smtClean="0"/>
              <a:t>:</a:t>
            </a:r>
          </a:p>
          <a:p>
            <a:pPr algn="ctr"/>
            <a:r>
              <a:rPr lang="zh-CN" altLang="en-US" dirty="0" smtClean="0"/>
              <a:t>直接存数据</a:t>
            </a:r>
            <a:endParaRPr lang="en-US" dirty="0"/>
          </a:p>
        </p:txBody>
      </p:sp>
      <p:sp>
        <p:nvSpPr>
          <p:cNvPr id="60" name="矩形 59"/>
          <p:cNvSpPr/>
          <p:nvPr/>
        </p:nvSpPr>
        <p:spPr>
          <a:xfrm>
            <a:off x="4108540" y="6111123"/>
            <a:ext cx="3557395" cy="511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zh-CN" altLang="en-US" dirty="0"/>
              <a:t>函数</a:t>
            </a:r>
            <a:r>
              <a:rPr lang="zh-CN" altLang="en-US" dirty="0" smtClean="0"/>
              <a:t>成员区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存的是函数的地址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135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26094" y="2304789"/>
            <a:ext cx="2430049" cy="15657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26927" y="2592888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A::a 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26926" y="3133594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r>
              <a:rPr lang="en-US" dirty="0" err="1" smtClean="0"/>
              <a:t>vptr</a:t>
            </a: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344451" y="2243971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A::A()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478033" y="3838183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A::~A()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6363219" y="2243971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oid A::normal()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7478033" y="4481185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smtClean="0"/>
              <a:t>A::func()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745300" y="4158642"/>
            <a:ext cx="1615857" cy="394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2361157" y="931346"/>
            <a:ext cx="3256768" cy="8188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2599151" y="1108013"/>
            <a:ext cx="2780780" cy="4509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A::b</a:t>
            </a:r>
            <a:endParaRPr lang="en-US" dirty="0"/>
          </a:p>
        </p:txBody>
      </p:sp>
      <p:sp>
        <p:nvSpPr>
          <p:cNvPr id="59" name="矩形 58"/>
          <p:cNvSpPr/>
          <p:nvPr/>
        </p:nvSpPr>
        <p:spPr>
          <a:xfrm>
            <a:off x="2956143" y="264463"/>
            <a:ext cx="2066797" cy="4919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静态数据区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6125225" y="905232"/>
            <a:ext cx="3256768" cy="81889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6363219" y="1081899"/>
            <a:ext cx="2780780" cy="4509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altLang="zh-CN" dirty="0"/>
              <a:t>void</a:t>
            </a:r>
            <a:r>
              <a:rPr lang="en-US" dirty="0" smtClean="0"/>
              <a:t> A::printType()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6720211" y="238349"/>
            <a:ext cx="2066797" cy="4919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静态函数区</a:t>
            </a:r>
            <a:endParaRPr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221275" y="3173259"/>
            <a:ext cx="2317312" cy="2139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4546949" y="3411254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7" name="矩形 46"/>
          <p:cNvSpPr/>
          <p:nvPr/>
        </p:nvSpPr>
        <p:spPr>
          <a:xfrm>
            <a:off x="4546949" y="4054256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51" name="矩形 50"/>
          <p:cNvSpPr/>
          <p:nvPr/>
        </p:nvSpPr>
        <p:spPr>
          <a:xfrm>
            <a:off x="9526041" y="2243971"/>
            <a:ext cx="2066797" cy="4919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常规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53" name="矩形 52"/>
          <p:cNvSpPr/>
          <p:nvPr/>
        </p:nvSpPr>
        <p:spPr>
          <a:xfrm>
            <a:off x="4359056" y="5591278"/>
            <a:ext cx="2066797" cy="4919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</a:t>
            </a:r>
            <a:r>
              <a:rPr lang="zh-CN" altLang="en-US" dirty="0" smtClean="0"/>
              <a:t>函数表</a:t>
            </a:r>
            <a:endParaRPr lang="en-US" altLang="zh-CN" dirty="0" smtClean="0"/>
          </a:p>
        </p:txBody>
      </p:sp>
      <p:sp>
        <p:nvSpPr>
          <p:cNvPr id="57" name="矩形 56"/>
          <p:cNvSpPr/>
          <p:nvPr/>
        </p:nvSpPr>
        <p:spPr>
          <a:xfrm>
            <a:off x="4546949" y="4664900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61" name="矩形 60"/>
          <p:cNvSpPr/>
          <p:nvPr/>
        </p:nvSpPr>
        <p:spPr>
          <a:xfrm>
            <a:off x="7490561" y="3187874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Type_info</a:t>
            </a:r>
            <a:endParaRPr lang="en-US" dirty="0"/>
          </a:p>
        </p:txBody>
      </p:sp>
      <p:cxnSp>
        <p:nvCxnSpPr>
          <p:cNvPr id="19" name="肘形连接符 18"/>
          <p:cNvCxnSpPr>
            <a:endCxn id="39" idx="1"/>
          </p:cNvCxnSpPr>
          <p:nvPr/>
        </p:nvCxnSpPr>
        <p:spPr>
          <a:xfrm>
            <a:off x="2599151" y="3411254"/>
            <a:ext cx="1622124" cy="831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2" idx="3"/>
            <a:endCxn id="61" idx="1"/>
          </p:cNvCxnSpPr>
          <p:nvPr/>
        </p:nvCxnSpPr>
        <p:spPr>
          <a:xfrm flipV="1">
            <a:off x="6237962" y="3457184"/>
            <a:ext cx="1252599" cy="180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7" idx="3"/>
            <a:endCxn id="15" idx="1"/>
          </p:cNvCxnSpPr>
          <p:nvPr/>
        </p:nvCxnSpPr>
        <p:spPr>
          <a:xfrm flipV="1">
            <a:off x="6237962" y="4107493"/>
            <a:ext cx="1240071" cy="173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7" idx="1"/>
          </p:cNvCxnSpPr>
          <p:nvPr/>
        </p:nvCxnSpPr>
        <p:spPr>
          <a:xfrm flipV="1">
            <a:off x="6237962" y="4750495"/>
            <a:ext cx="1240071" cy="147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7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flipV="1">
            <a:off x="263047" y="2995806"/>
            <a:ext cx="111481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864297" y="438411"/>
            <a:ext cx="2430049" cy="15657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65130" y="726510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A::a 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265129" y="1267216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r>
              <a:rPr lang="en-US" dirty="0" err="1" smtClean="0"/>
              <a:t>vptr</a:t>
            </a: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809976" y="901873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A::func()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7809976" y="1544875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smtClean="0"/>
              <a:t>A::funcA()</a:t>
            </a:r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1083503" y="2292264"/>
            <a:ext cx="1615857" cy="394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4553218" y="236949"/>
            <a:ext cx="2317312" cy="2139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4878892" y="474944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7" name="矩形 46"/>
          <p:cNvSpPr/>
          <p:nvPr/>
        </p:nvSpPr>
        <p:spPr>
          <a:xfrm>
            <a:off x="4878892" y="1117946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53" name="矩形 52"/>
          <p:cNvSpPr/>
          <p:nvPr/>
        </p:nvSpPr>
        <p:spPr>
          <a:xfrm>
            <a:off x="4690999" y="2741215"/>
            <a:ext cx="2066797" cy="4919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</a:t>
            </a:r>
            <a:r>
              <a:rPr lang="zh-CN" altLang="en-US" dirty="0" smtClean="0"/>
              <a:t>函数表</a:t>
            </a:r>
            <a:endParaRPr lang="en-US" altLang="zh-CN" dirty="0" smtClean="0"/>
          </a:p>
        </p:txBody>
      </p:sp>
      <p:sp>
        <p:nvSpPr>
          <p:cNvPr id="57" name="矩形 56"/>
          <p:cNvSpPr/>
          <p:nvPr/>
        </p:nvSpPr>
        <p:spPr>
          <a:xfrm>
            <a:off x="4878892" y="1728590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61" name="矩形 60"/>
          <p:cNvSpPr/>
          <p:nvPr/>
        </p:nvSpPr>
        <p:spPr>
          <a:xfrm>
            <a:off x="7822504" y="251564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Type_info</a:t>
            </a:r>
            <a:r>
              <a:rPr lang="en-US" altLang="zh-CN" dirty="0" smtClean="0"/>
              <a:t> for A</a:t>
            </a:r>
            <a:endParaRPr lang="en-US" dirty="0"/>
          </a:p>
        </p:txBody>
      </p:sp>
      <p:cxnSp>
        <p:nvCxnSpPr>
          <p:cNvPr id="19" name="肘形连接符 18"/>
          <p:cNvCxnSpPr>
            <a:endCxn id="39" idx="1"/>
          </p:cNvCxnSpPr>
          <p:nvPr/>
        </p:nvCxnSpPr>
        <p:spPr>
          <a:xfrm flipV="1">
            <a:off x="2937354" y="1306881"/>
            <a:ext cx="1615864" cy="237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2" idx="3"/>
            <a:endCxn id="61" idx="1"/>
          </p:cNvCxnSpPr>
          <p:nvPr/>
        </p:nvCxnSpPr>
        <p:spPr>
          <a:xfrm flipV="1">
            <a:off x="6569905" y="520874"/>
            <a:ext cx="1252599" cy="180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7" idx="3"/>
            <a:endCxn id="15" idx="1"/>
          </p:cNvCxnSpPr>
          <p:nvPr/>
        </p:nvCxnSpPr>
        <p:spPr>
          <a:xfrm flipV="1">
            <a:off x="6569905" y="1171183"/>
            <a:ext cx="1240071" cy="173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7" idx="1"/>
          </p:cNvCxnSpPr>
          <p:nvPr/>
        </p:nvCxnSpPr>
        <p:spPr>
          <a:xfrm flipV="1">
            <a:off x="6569905" y="1814185"/>
            <a:ext cx="1240071" cy="147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17540" y="3319391"/>
            <a:ext cx="2430049" cy="195510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1265130" y="4060521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::b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1265129" y="4601227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r>
              <a:rPr lang="en-US" dirty="0" err="1" smtClean="0"/>
              <a:t>vptr</a:t>
            </a: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7809976" y="4235884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B::func()</a:t>
            </a:r>
            <a:endParaRPr lang="en-US" dirty="0"/>
          </a:p>
        </p:txBody>
      </p:sp>
      <p:sp>
        <p:nvSpPr>
          <p:cNvPr id="33" name="矩形 32"/>
          <p:cNvSpPr/>
          <p:nvPr/>
        </p:nvSpPr>
        <p:spPr>
          <a:xfrm>
            <a:off x="7809976" y="4878886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smtClean="0"/>
              <a:t>A::funcA()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1083503" y="5626275"/>
            <a:ext cx="1615857" cy="394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4553218" y="3570960"/>
            <a:ext cx="2317312" cy="27421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4878892" y="3808955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4878892" y="4451957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4" name="矩形 43"/>
          <p:cNvSpPr/>
          <p:nvPr/>
        </p:nvSpPr>
        <p:spPr>
          <a:xfrm>
            <a:off x="4878892" y="5062601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5" name="矩形 44"/>
          <p:cNvSpPr/>
          <p:nvPr/>
        </p:nvSpPr>
        <p:spPr>
          <a:xfrm>
            <a:off x="7822504" y="3585575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Type_info</a:t>
            </a:r>
            <a:r>
              <a:rPr lang="en-US" altLang="zh-CN" dirty="0" smtClean="0"/>
              <a:t> for B</a:t>
            </a:r>
            <a:endParaRPr lang="en-US" dirty="0"/>
          </a:p>
        </p:txBody>
      </p:sp>
      <p:cxnSp>
        <p:nvCxnSpPr>
          <p:cNvPr id="46" name="肘形连接符 45"/>
          <p:cNvCxnSpPr>
            <a:stCxn id="30" idx="3"/>
            <a:endCxn id="35" idx="1"/>
          </p:cNvCxnSpPr>
          <p:nvPr/>
        </p:nvCxnSpPr>
        <p:spPr>
          <a:xfrm>
            <a:off x="2880986" y="4826696"/>
            <a:ext cx="1672232" cy="115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0" idx="3"/>
            <a:endCxn id="45" idx="1"/>
          </p:cNvCxnSpPr>
          <p:nvPr/>
        </p:nvCxnSpPr>
        <p:spPr>
          <a:xfrm flipV="1">
            <a:off x="6569905" y="3854885"/>
            <a:ext cx="1252599" cy="180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1" idx="3"/>
            <a:endCxn id="32" idx="1"/>
          </p:cNvCxnSpPr>
          <p:nvPr/>
        </p:nvCxnSpPr>
        <p:spPr>
          <a:xfrm flipV="1">
            <a:off x="6569905" y="4505194"/>
            <a:ext cx="1240071" cy="173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33" idx="1"/>
          </p:cNvCxnSpPr>
          <p:nvPr/>
        </p:nvCxnSpPr>
        <p:spPr>
          <a:xfrm flipV="1">
            <a:off x="6569905" y="5148196"/>
            <a:ext cx="1240071" cy="147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878892" y="5650550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55" name="矩形 54"/>
          <p:cNvSpPr/>
          <p:nvPr/>
        </p:nvSpPr>
        <p:spPr>
          <a:xfrm>
            <a:off x="7822504" y="5588697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/>
              <a:t>B</a:t>
            </a:r>
            <a:r>
              <a:rPr lang="en-US" dirty="0" smtClean="0"/>
              <a:t>::funcB()</a:t>
            </a:r>
            <a:endParaRPr lang="en-US" dirty="0"/>
          </a:p>
        </p:txBody>
      </p:sp>
      <p:cxnSp>
        <p:nvCxnSpPr>
          <p:cNvPr id="8" name="肘形连接符 7"/>
          <p:cNvCxnSpPr>
            <a:stCxn id="54" idx="3"/>
            <a:endCxn id="55" idx="1"/>
          </p:cNvCxnSpPr>
          <p:nvPr/>
        </p:nvCxnSpPr>
        <p:spPr>
          <a:xfrm flipV="1">
            <a:off x="6569905" y="5858007"/>
            <a:ext cx="1252599" cy="19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65129" y="3498414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A::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086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809976" y="901873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C::func()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7809976" y="1544875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smtClean="0"/>
              <a:t>A::funcA()</a:t>
            </a:r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4553218" y="236948"/>
            <a:ext cx="2317312" cy="2771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4878892" y="474944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7" name="矩形 46"/>
          <p:cNvSpPr/>
          <p:nvPr/>
        </p:nvSpPr>
        <p:spPr>
          <a:xfrm>
            <a:off x="4878892" y="1117946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57" name="矩形 56"/>
          <p:cNvSpPr/>
          <p:nvPr/>
        </p:nvSpPr>
        <p:spPr>
          <a:xfrm>
            <a:off x="4878892" y="1728590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61" name="矩形 60"/>
          <p:cNvSpPr/>
          <p:nvPr/>
        </p:nvSpPr>
        <p:spPr>
          <a:xfrm>
            <a:off x="7822504" y="251564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Type_info</a:t>
            </a:r>
            <a:r>
              <a:rPr lang="en-US" altLang="zh-CN" dirty="0" smtClean="0"/>
              <a:t> for C</a:t>
            </a:r>
            <a:endParaRPr lang="en-US" dirty="0"/>
          </a:p>
        </p:txBody>
      </p:sp>
      <p:cxnSp>
        <p:nvCxnSpPr>
          <p:cNvPr id="21" name="肘形连接符 20"/>
          <p:cNvCxnSpPr>
            <a:stCxn id="42" idx="3"/>
            <a:endCxn id="61" idx="1"/>
          </p:cNvCxnSpPr>
          <p:nvPr/>
        </p:nvCxnSpPr>
        <p:spPr>
          <a:xfrm flipV="1">
            <a:off x="6569905" y="520874"/>
            <a:ext cx="1252599" cy="180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7" idx="3"/>
            <a:endCxn id="15" idx="1"/>
          </p:cNvCxnSpPr>
          <p:nvPr/>
        </p:nvCxnSpPr>
        <p:spPr>
          <a:xfrm flipV="1">
            <a:off x="6569905" y="1171183"/>
            <a:ext cx="1240071" cy="173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7" idx="1"/>
          </p:cNvCxnSpPr>
          <p:nvPr/>
        </p:nvCxnSpPr>
        <p:spPr>
          <a:xfrm flipV="1">
            <a:off x="6569905" y="1814185"/>
            <a:ext cx="1240071" cy="147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01666" y="2083495"/>
            <a:ext cx="2192055" cy="15020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1105421" y="2263241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r>
              <a:rPr lang="en-US" dirty="0" err="1" smtClean="0"/>
              <a:t>vptr</a:t>
            </a:r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30" name="矩形 29"/>
          <p:cNvSpPr/>
          <p:nvPr/>
        </p:nvSpPr>
        <p:spPr>
          <a:xfrm>
            <a:off x="1105421" y="2893240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_vptr1_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7809976" y="4235884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B::func()</a:t>
            </a:r>
            <a:endParaRPr lang="en-US" dirty="0"/>
          </a:p>
        </p:txBody>
      </p:sp>
      <p:sp>
        <p:nvSpPr>
          <p:cNvPr id="34" name="矩形 33"/>
          <p:cNvSpPr/>
          <p:nvPr/>
        </p:nvSpPr>
        <p:spPr>
          <a:xfrm>
            <a:off x="997380" y="3849010"/>
            <a:ext cx="1615857" cy="394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4553218" y="3570960"/>
            <a:ext cx="2317312" cy="22035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4878892" y="3808955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4878892" y="4451957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4" name="矩形 43"/>
          <p:cNvSpPr/>
          <p:nvPr/>
        </p:nvSpPr>
        <p:spPr>
          <a:xfrm>
            <a:off x="4878892" y="5062601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45" name="矩形 44"/>
          <p:cNvSpPr/>
          <p:nvPr/>
        </p:nvSpPr>
        <p:spPr>
          <a:xfrm>
            <a:off x="7822504" y="3585575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Type_info</a:t>
            </a:r>
            <a:r>
              <a:rPr lang="en-US" altLang="zh-CN" dirty="0" smtClean="0"/>
              <a:t> for B</a:t>
            </a:r>
            <a:endParaRPr lang="en-US" dirty="0"/>
          </a:p>
        </p:txBody>
      </p:sp>
      <p:cxnSp>
        <p:nvCxnSpPr>
          <p:cNvPr id="46" name="肘形连接符 45"/>
          <p:cNvCxnSpPr>
            <a:endCxn id="35" idx="1"/>
          </p:cNvCxnSpPr>
          <p:nvPr/>
        </p:nvCxnSpPr>
        <p:spPr>
          <a:xfrm>
            <a:off x="2721278" y="3118981"/>
            <a:ext cx="1831940" cy="1553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0" idx="3"/>
            <a:endCxn id="45" idx="1"/>
          </p:cNvCxnSpPr>
          <p:nvPr/>
        </p:nvCxnSpPr>
        <p:spPr>
          <a:xfrm flipV="1">
            <a:off x="6569905" y="3854885"/>
            <a:ext cx="1252599" cy="180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1" idx="3"/>
            <a:endCxn id="32" idx="1"/>
          </p:cNvCxnSpPr>
          <p:nvPr/>
        </p:nvCxnSpPr>
        <p:spPr>
          <a:xfrm flipV="1">
            <a:off x="6569905" y="4505194"/>
            <a:ext cx="1240071" cy="173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33" idx="1"/>
          </p:cNvCxnSpPr>
          <p:nvPr/>
        </p:nvCxnSpPr>
        <p:spPr>
          <a:xfrm flipV="1">
            <a:off x="6569905" y="5148196"/>
            <a:ext cx="1240071" cy="147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809976" y="4882018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/>
              <a:t>B</a:t>
            </a:r>
            <a:r>
              <a:rPr lang="en-US" dirty="0" smtClean="0"/>
              <a:t>::funcB()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7822504" y="2234014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void </a:t>
            </a:r>
            <a:r>
              <a:rPr lang="en-US" dirty="0" smtClean="0"/>
              <a:t>C::funcC()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4878892" y="2357112"/>
            <a:ext cx="1691013" cy="453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cxnSp>
        <p:nvCxnSpPr>
          <p:cNvPr id="4" name="肘形连接符 3"/>
          <p:cNvCxnSpPr>
            <a:stCxn id="29" idx="3"/>
            <a:endCxn id="39" idx="1"/>
          </p:cNvCxnSpPr>
          <p:nvPr/>
        </p:nvCxnSpPr>
        <p:spPr>
          <a:xfrm flipV="1">
            <a:off x="2721278" y="1622775"/>
            <a:ext cx="1831940" cy="865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3" idx="3"/>
            <a:endCxn id="38" idx="1"/>
          </p:cNvCxnSpPr>
          <p:nvPr/>
        </p:nvCxnSpPr>
        <p:spPr>
          <a:xfrm flipV="1">
            <a:off x="6569905" y="2503324"/>
            <a:ext cx="1252599" cy="80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2" idx="3"/>
            <a:endCxn id="15" idx="3"/>
          </p:cNvCxnSpPr>
          <p:nvPr/>
        </p:nvCxnSpPr>
        <p:spPr>
          <a:xfrm flipV="1">
            <a:off x="10578228" y="1171183"/>
            <a:ext cx="12700" cy="33340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979059" y="2724139"/>
            <a:ext cx="895616" cy="394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2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41118" y="977030"/>
            <a:ext cx="2430049" cy="42964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141951" y="1265129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141950" y="1805835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141949" y="2346541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2141948" y="2869502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141948" y="3394029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2141947" y="3933169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2141946" y="4472309"/>
            <a:ext cx="1615857" cy="45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6688899" y="638827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A::A()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6688899" y="1397692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A::~A()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6688899" y="2133597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oid A::normal()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6688899" y="2869502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void </a:t>
            </a:r>
            <a:r>
              <a:rPr lang="en-US" dirty="0" smtClean="0"/>
              <a:t>A::func()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6688899" y="3575656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void </a:t>
            </a:r>
            <a:r>
              <a:rPr lang="en-US" dirty="0" smtClean="0"/>
              <a:t>A::printType()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6688899" y="4311561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6688899" y="5004148"/>
            <a:ext cx="2768252" cy="538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endParaRPr lang="en-US" dirty="0"/>
          </a:p>
        </p:txBody>
      </p:sp>
      <p:cxnSp>
        <p:nvCxnSpPr>
          <p:cNvPr id="22" name="肘形连接符 21"/>
          <p:cNvCxnSpPr>
            <a:stCxn id="6" idx="3"/>
            <a:endCxn id="14" idx="1"/>
          </p:cNvCxnSpPr>
          <p:nvPr/>
        </p:nvCxnSpPr>
        <p:spPr>
          <a:xfrm flipV="1">
            <a:off x="3757808" y="908137"/>
            <a:ext cx="2931091" cy="582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5" idx="1"/>
          </p:cNvCxnSpPr>
          <p:nvPr/>
        </p:nvCxnSpPr>
        <p:spPr>
          <a:xfrm flipV="1">
            <a:off x="3757807" y="1667002"/>
            <a:ext cx="2931092" cy="364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16" idx="1"/>
          </p:cNvCxnSpPr>
          <p:nvPr/>
        </p:nvCxnSpPr>
        <p:spPr>
          <a:xfrm flipV="1">
            <a:off x="3757803" y="2402907"/>
            <a:ext cx="2931096" cy="169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3"/>
            <a:endCxn id="17" idx="1"/>
          </p:cNvCxnSpPr>
          <p:nvPr/>
        </p:nvCxnSpPr>
        <p:spPr>
          <a:xfrm>
            <a:off x="3757805" y="3094971"/>
            <a:ext cx="2931094" cy="43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0" idx="3"/>
            <a:endCxn id="18" idx="1"/>
          </p:cNvCxnSpPr>
          <p:nvPr/>
        </p:nvCxnSpPr>
        <p:spPr>
          <a:xfrm>
            <a:off x="3757805" y="3619498"/>
            <a:ext cx="2931094" cy="225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1" idx="3"/>
            <a:endCxn id="19" idx="1"/>
          </p:cNvCxnSpPr>
          <p:nvPr/>
        </p:nvCxnSpPr>
        <p:spPr>
          <a:xfrm>
            <a:off x="3757804" y="4158638"/>
            <a:ext cx="2931095" cy="422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2" idx="3"/>
            <a:endCxn id="20" idx="1"/>
          </p:cNvCxnSpPr>
          <p:nvPr/>
        </p:nvCxnSpPr>
        <p:spPr>
          <a:xfrm>
            <a:off x="3757803" y="4697778"/>
            <a:ext cx="2931096" cy="575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5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319</Words>
  <Application>Microsoft Office PowerPoint</Application>
  <PresentationFormat>宽屏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dirk</dc:creator>
  <cp:lastModifiedBy>dirk</cp:lastModifiedBy>
  <cp:revision>10</cp:revision>
  <dcterms:created xsi:type="dcterms:W3CDTF">2016-02-09T12:22:46Z</dcterms:created>
  <dcterms:modified xsi:type="dcterms:W3CDTF">2016-02-09T14:00:50Z</dcterms:modified>
</cp:coreProperties>
</file>