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52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B5965-A2B7-41C8-A044-EAA688A024C3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EF592-7460-4550-8E99-1ACD5D6E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EF592-7460-4550-8E99-1ACD5D6E1A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0E6A4E-4DAA-4F25-908A-6A5FA8537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B7F5D05-081F-4441-B75F-8230DD071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5F53C7-D33E-4380-A5CD-B3690535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C3B1503-2D16-49D8-BBF4-A0B278FA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739D23-5CBE-4040-97D2-A8AAFE29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0D81F0-FA3C-4C8C-B3F6-F0E60E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979C4EF-77D0-4DCD-8E0B-C669FE2D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868F09-50B5-4C8B-AB03-47C626A9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7512BA4-0146-4B8D-9632-F8A9CFE0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32C2768-8CAD-4410-883B-000FC96B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BE827AF-07F1-4C76-A680-7F4B2C82C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0490897-F32A-4230-B2EE-9E62D616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2628D1F-CF4B-413A-B0D9-DD36589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FDFDF67-8021-43C1-BD55-31634DC4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C7C188-8ACF-4AFA-8632-E004ED0F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49269F-B17F-46BF-827D-A3A0CDC3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D0D5F2-BA29-4043-B6F7-FF23F171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52B72C-19EA-49B0-9FBC-30C000BD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2FB305-4BEE-4E47-85AE-0025F12D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020A45-7AF9-408D-8211-F47CCCF9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68C5C5-56A1-427B-B97C-22F090D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28878E-0321-4551-A423-C057BEB8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5D4815E-4677-46E4-9D95-78934C1C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AE6F4D1-FB4E-4807-918C-03ADA8E8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605B61-6F5C-4C91-925B-9CAAE2ED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DFD257-1A28-42E4-9327-4CBCA677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649832-759A-444E-ADB6-B719BF81D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BAEA362-9FE1-4A16-A5FE-1F296008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D05070-04EA-4AF4-8C37-7EA212C1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92D2A50-1D37-4581-9930-2046C582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9E6F7E4-84BB-449B-8437-9E10980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3655BA-A0F5-4DFD-840E-E50D4DA3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756FD2-83E2-43FF-8063-78273478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12E75D7-DFBF-405C-9EF2-DFF36E7D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476B61C-4413-42D4-A100-957701EFA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D9F4AE8-38B4-4DAA-B4B4-53380328A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0ADB8F2-1B7C-4E92-97DF-B5F83B16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93DACA6-864B-460D-98B3-44DC4085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125658-A086-4CCC-92A6-55C2E5DC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331B5E-A057-4425-972B-57F224E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D4F87E0-C133-445D-961E-A96809B3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C53EDA6-E6DF-4948-8BC7-56A0568D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9B6381A-A737-45E4-8DCF-343FBCAC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32EDCBE-BE64-4EC9-A70F-9BB8C662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08CB94F-642F-4DD2-B281-409A959A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4421B1-11EB-4859-AF27-5365086C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06CEB7-557E-4A2F-9945-748FB5FD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ED85AA-78E9-4E39-8506-208571EC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C49C650-B575-4074-88AF-F6714442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334E3F8-A9E8-4B65-A382-C1BF1E77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EF00373-A2AE-47C0-966F-2583729E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A8CCD18-AA5B-4FF2-A8B4-10D3597E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EFE8AD-3914-4893-A380-BE9D7484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404A491-CE36-495D-888D-2C4C22AF1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F10CDB2-645D-4F72-8774-A7C64630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45F0E95-C574-444F-A685-DE7498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725BDC3-F67C-4A2D-B5EA-88D10F89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91CB72E-1AC7-4462-8AA4-B2B3FAF0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166F700-8AA0-4F14-ADB0-8397C4DE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E14438D-16A6-468B-A771-9C035A67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B0A9C2-F673-4C11-B9EA-A4EBB92A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313A-916D-40C9-99CE-2E8C8FDA421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471F335-0CFF-4572-AE74-1F28C9C43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3458FE9-BFF7-41DB-A5C6-7BFFC0FB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Nhóm 28">
            <a:extLst>
              <a:ext uri="{FF2B5EF4-FFF2-40B4-BE49-F238E27FC236}">
                <a16:creationId xmlns:a16="http://schemas.microsoft.com/office/drawing/2014/main" id="{3FC961E2-806E-40A2-B771-8E40E581014C}"/>
              </a:ext>
            </a:extLst>
          </p:cNvPr>
          <p:cNvGrpSpPr/>
          <p:nvPr/>
        </p:nvGrpSpPr>
        <p:grpSpPr>
          <a:xfrm flipH="1">
            <a:off x="6499625" y="510268"/>
            <a:ext cx="5507610" cy="1711572"/>
            <a:chOff x="5527216" y="283432"/>
            <a:chExt cx="5507610" cy="1711572"/>
          </a:xfrm>
        </p:grpSpPr>
        <p:pic>
          <p:nvPicPr>
            <p:cNvPr id="65" name="Picture 2" descr="Image result for bóng đèn&quot;">
              <a:extLst>
                <a:ext uri="{FF2B5EF4-FFF2-40B4-BE49-F238E27FC236}">
                  <a16:creationId xmlns:a16="http://schemas.microsoft.com/office/drawing/2014/main" id="{4EBBCA1D-B721-43A0-948D-64AD17044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7630">
              <a:off x="9652302" y="283432"/>
              <a:ext cx="1382524" cy="138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Hình ảnh 65" descr="Ảnh có chứa ký hiệu, tìm kiếm, vàng, đang ngồi&#10;&#10;Mô tả được tạo tự động">
              <a:extLst>
                <a:ext uri="{FF2B5EF4-FFF2-40B4-BE49-F238E27FC236}">
                  <a16:creationId xmlns:a16="http://schemas.microsoft.com/office/drawing/2014/main" id="{2C1FD39E-A713-4BA3-A6E2-699CD05EE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216" y="641666"/>
              <a:ext cx="1811499" cy="1353338"/>
            </a:xfrm>
            <a:prstGeom prst="rect">
              <a:avLst/>
            </a:prstGeom>
          </p:spPr>
        </p:pic>
        <p:cxnSp>
          <p:nvCxnSpPr>
            <p:cNvPr id="67" name="Đường nối Thẳng 66">
              <a:extLst>
                <a:ext uri="{FF2B5EF4-FFF2-40B4-BE49-F238E27FC236}">
                  <a16:creationId xmlns:a16="http://schemas.microsoft.com/office/drawing/2014/main" id="{406CE13E-C554-4E29-A412-9D79772D3CC8}"/>
                </a:ext>
              </a:extLst>
            </p:cNvPr>
            <p:cNvCxnSpPr>
              <a:cxnSpLocks/>
            </p:cNvCxnSpPr>
            <p:nvPr/>
          </p:nvCxnSpPr>
          <p:spPr>
            <a:xfrm>
              <a:off x="7329190" y="1223537"/>
              <a:ext cx="269102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Nhóm 45">
            <a:extLst>
              <a:ext uri="{FF2B5EF4-FFF2-40B4-BE49-F238E27FC236}">
                <a16:creationId xmlns:a16="http://schemas.microsoft.com/office/drawing/2014/main" id="{48F9B1C7-02F2-43CF-8D7C-2D4E475CB475}"/>
              </a:ext>
            </a:extLst>
          </p:cNvPr>
          <p:cNvGrpSpPr/>
          <p:nvPr/>
        </p:nvGrpSpPr>
        <p:grpSpPr>
          <a:xfrm>
            <a:off x="157471" y="315380"/>
            <a:ext cx="5507610" cy="5685370"/>
            <a:chOff x="621928" y="126695"/>
            <a:chExt cx="5507610" cy="5685370"/>
          </a:xfrm>
        </p:grpSpPr>
        <p:pic>
          <p:nvPicPr>
            <p:cNvPr id="24" name="Picture 2" descr="Image result for bóng đèn&quot;">
              <a:extLst>
                <a:ext uri="{FF2B5EF4-FFF2-40B4-BE49-F238E27FC236}">
                  <a16:creationId xmlns:a16="http://schemas.microsoft.com/office/drawing/2014/main" id="{A7AE42E8-30E7-49A8-98E4-EDAC50699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7630">
              <a:off x="4747014" y="126695"/>
              <a:ext cx="1382524" cy="138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Nhóm 44">
              <a:extLst>
                <a:ext uri="{FF2B5EF4-FFF2-40B4-BE49-F238E27FC236}">
                  <a16:creationId xmlns:a16="http://schemas.microsoft.com/office/drawing/2014/main" id="{20791C6C-CB79-4FAE-AE2B-C4D6BF26AA55}"/>
                </a:ext>
              </a:extLst>
            </p:cNvPr>
            <p:cNvGrpSpPr/>
            <p:nvPr/>
          </p:nvGrpSpPr>
          <p:grpSpPr>
            <a:xfrm>
              <a:off x="621928" y="484929"/>
              <a:ext cx="4492998" cy="5327136"/>
              <a:chOff x="621928" y="484929"/>
              <a:chExt cx="4492998" cy="5327136"/>
            </a:xfrm>
          </p:grpSpPr>
          <p:grpSp>
            <p:nvGrpSpPr>
              <p:cNvPr id="17" name="Nhóm 16">
                <a:extLst>
                  <a:ext uri="{FF2B5EF4-FFF2-40B4-BE49-F238E27FC236}">
                    <a16:creationId xmlns:a16="http://schemas.microsoft.com/office/drawing/2014/main" id="{E42A62B9-083A-409B-BD4E-AB91B1053308}"/>
                  </a:ext>
                </a:extLst>
              </p:cNvPr>
              <p:cNvGrpSpPr/>
              <p:nvPr/>
            </p:nvGrpSpPr>
            <p:grpSpPr>
              <a:xfrm>
                <a:off x="2814427" y="2193867"/>
                <a:ext cx="2165616" cy="3409764"/>
                <a:chOff x="3433552" y="1965267"/>
                <a:chExt cx="2165616" cy="3409764"/>
              </a:xfrm>
            </p:grpSpPr>
            <p:grpSp>
              <p:nvGrpSpPr>
                <p:cNvPr id="12" name="Nhóm 11">
                  <a:extLst>
                    <a:ext uri="{FF2B5EF4-FFF2-40B4-BE49-F238E27FC236}">
                      <a16:creationId xmlns:a16="http://schemas.microsoft.com/office/drawing/2014/main" id="{5D05EA88-BC27-4C47-B662-83A3CC0936AB}"/>
                    </a:ext>
                  </a:extLst>
                </p:cNvPr>
                <p:cNvGrpSpPr/>
                <p:nvPr/>
              </p:nvGrpSpPr>
              <p:grpSpPr>
                <a:xfrm>
                  <a:off x="3654137" y="1965267"/>
                  <a:ext cx="1565564" cy="2927466"/>
                  <a:chOff x="2244436" y="752995"/>
                  <a:chExt cx="1565564" cy="2927466"/>
                </a:xfrm>
              </p:grpSpPr>
              <p:grpSp>
                <p:nvGrpSpPr>
                  <p:cNvPr id="10" name="Nhóm 9">
                    <a:extLst>
                      <a:ext uri="{FF2B5EF4-FFF2-40B4-BE49-F238E27FC236}">
                        <a16:creationId xmlns:a16="http://schemas.microsoft.com/office/drawing/2014/main" id="{2E07AB27-5148-42A6-89E5-4245B7561331}"/>
                      </a:ext>
                    </a:extLst>
                  </p:cNvPr>
                  <p:cNvGrpSpPr/>
                  <p:nvPr/>
                </p:nvGrpSpPr>
                <p:grpSpPr>
                  <a:xfrm>
                    <a:off x="2244436" y="752995"/>
                    <a:ext cx="1565564" cy="2927466"/>
                    <a:chOff x="2244436" y="752995"/>
                    <a:chExt cx="1565564" cy="2927466"/>
                  </a:xfrm>
                </p:grpSpPr>
                <p:sp>
                  <p:nvSpPr>
                    <p:cNvPr id="4" name="Hình chữ nhật 3">
                      <a:extLst>
                        <a:ext uri="{FF2B5EF4-FFF2-40B4-BE49-F238E27FC236}">
                          <a16:creationId xmlns:a16="http://schemas.microsoft.com/office/drawing/2014/main" id="{9388F242-5EFC-450C-8C46-8AFBB13861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4436" y="1004455"/>
                      <a:ext cx="1565564" cy="242454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Hình chữ nhật 4">
                      <a:extLst>
                        <a:ext uri="{FF2B5EF4-FFF2-40B4-BE49-F238E27FC236}">
                          <a16:creationId xmlns:a16="http://schemas.microsoft.com/office/drawing/2014/main" id="{92FA036E-173F-42F8-8A02-DAD307D0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4436" y="752995"/>
                      <a:ext cx="144780" cy="25146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Hình chữ nhật 5">
                      <a:extLst>
                        <a:ext uri="{FF2B5EF4-FFF2-40B4-BE49-F238E27FC236}">
                          <a16:creationId xmlns:a16="http://schemas.microsoft.com/office/drawing/2014/main" id="{BEC3C03E-152A-45FB-BEAC-EB785CB9F1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1410" y="756805"/>
                      <a:ext cx="144780" cy="25146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Hình chữ nhật 6">
                      <a:extLst>
                        <a:ext uri="{FF2B5EF4-FFF2-40B4-BE49-F238E27FC236}">
                          <a16:creationId xmlns:a16="http://schemas.microsoft.com/office/drawing/2014/main" id="{6A57606D-BA1F-499F-8882-E1FE3A50A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8246" y="3425190"/>
                      <a:ext cx="144780" cy="25146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Hình chữ nhật 7">
                      <a:extLst>
                        <a:ext uri="{FF2B5EF4-FFF2-40B4-BE49-F238E27FC236}">
                          <a16:creationId xmlns:a16="http://schemas.microsoft.com/office/drawing/2014/main" id="{55C74761-FB3C-4A61-B9CD-ED17794F5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1410" y="3429001"/>
                      <a:ext cx="144780" cy="25146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Hình chữ nhật 8">
                      <a:extLst>
                        <a:ext uri="{FF2B5EF4-FFF2-40B4-BE49-F238E27FC236}">
                          <a16:creationId xmlns:a16="http://schemas.microsoft.com/office/drawing/2014/main" id="{2E82E82F-48C7-490F-8A24-5A326332F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4828" y="3421380"/>
                      <a:ext cx="144780" cy="25146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" name="Hình chữ nhật 10">
                    <a:extLst>
                      <a:ext uri="{FF2B5EF4-FFF2-40B4-BE49-F238E27FC236}">
                        <a16:creationId xmlns:a16="http://schemas.microsoft.com/office/drawing/2014/main" id="{6C915AFD-27F5-4D13-8F01-20DAD7923A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41211" y="1927326"/>
                    <a:ext cx="1972014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  <a:scene3d>
                      <a:camera prst="orthographicFront"/>
                      <a:lightRig rig="soft" dir="t">
                        <a:rot lat="0" lon="0" rev="15600000"/>
                      </a:lightRig>
                    </a:scene3d>
                    <a:sp3d extrusionH="57150" prstMaterial="softEdge">
                      <a:bevelT w="25400" h="38100"/>
                    </a:sp3d>
                  </a:bodyPr>
                  <a:lstStyle/>
                  <a:p>
                    <a:pPr algn="ctr"/>
                    <a:r>
                      <a:rPr lang="en-US" sz="2400" b="1" cap="none" spc="0">
                        <a:ln/>
                        <a:solidFill>
                          <a:schemeClr val="accent4"/>
                        </a:solidFill>
                        <a:effectLst/>
                      </a:rPr>
                      <a:t>CHIKA Relay +</a:t>
                    </a:r>
                    <a:endParaRPr lang="vi-VN" sz="2400" b="1" cap="none" spc="0">
                      <a:ln/>
                      <a:solidFill>
                        <a:schemeClr val="accent4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AA565985-8BED-4C1E-A90A-E977BBC23A36}"/>
                    </a:ext>
                  </a:extLst>
                </p:cNvPr>
                <p:cNvSpPr/>
                <p:nvPr/>
              </p:nvSpPr>
              <p:spPr>
                <a:xfrm>
                  <a:off x="4832613" y="4913366"/>
                  <a:ext cx="766555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GND</a:t>
                  </a:r>
                  <a:endParaRPr lang="vi-VN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Hình chữ nhật 15">
                  <a:extLst>
                    <a:ext uri="{FF2B5EF4-FFF2-40B4-BE49-F238E27FC236}">
                      <a16:creationId xmlns:a16="http://schemas.microsoft.com/office/drawing/2014/main" id="{1331320A-21C7-4230-BAC0-A4D1042BBBAC}"/>
                    </a:ext>
                  </a:extLst>
                </p:cNvPr>
                <p:cNvSpPr/>
                <p:nvPr/>
              </p:nvSpPr>
              <p:spPr>
                <a:xfrm>
                  <a:off x="3433552" y="4850277"/>
                  <a:ext cx="529311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S+</a:t>
                  </a:r>
                  <a:endParaRPr lang="vi-VN" sz="2800" b="0" cap="none" spc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856703BE-DA71-4FE2-AB41-40230CD0E59E}"/>
                  </a:ext>
                </a:extLst>
              </p:cNvPr>
              <p:cNvGrpSpPr/>
              <p:nvPr/>
            </p:nvGrpSpPr>
            <p:grpSpPr>
              <a:xfrm>
                <a:off x="621928" y="484929"/>
                <a:ext cx="2152342" cy="5327136"/>
                <a:chOff x="621928" y="484929"/>
                <a:chExt cx="2152342" cy="5327136"/>
              </a:xfrm>
            </p:grpSpPr>
            <p:pic>
              <p:nvPicPr>
                <p:cNvPr id="23" name="Hình ảnh 22" descr="Ảnh có chứa ký hiệu, tìm kiếm, vàng, đang ngồi&#10;&#10;Mô tả được tạo tự động">
                  <a:extLst>
                    <a:ext uri="{FF2B5EF4-FFF2-40B4-BE49-F238E27FC236}">
                      <a16:creationId xmlns:a16="http://schemas.microsoft.com/office/drawing/2014/main" id="{60751281-0D7D-4F49-A9F8-E12F725E50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928" y="484929"/>
                  <a:ext cx="1811499" cy="1353338"/>
                </a:xfrm>
                <a:prstGeom prst="rect">
                  <a:avLst/>
                </a:prstGeom>
              </p:spPr>
            </p:pic>
            <p:cxnSp>
              <p:nvCxnSpPr>
                <p:cNvPr id="26" name="Đường nối Thẳng 25">
                  <a:extLst>
                    <a:ext uri="{FF2B5EF4-FFF2-40B4-BE49-F238E27FC236}">
                      <a16:creationId xmlns:a16="http://schemas.microsoft.com/office/drawing/2014/main" id="{452E8A3A-2197-428F-8ECA-F672B94AB3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377" y="1192078"/>
                  <a:ext cx="359893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Đường nối Thẳng 27">
                  <a:extLst>
                    <a:ext uri="{FF2B5EF4-FFF2-40B4-BE49-F238E27FC236}">
                      <a16:creationId xmlns:a16="http://schemas.microsoft.com/office/drawing/2014/main" id="{CC277C0B-E718-4212-BC3A-C4AB5D04D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6407" y="1192078"/>
                  <a:ext cx="0" cy="461998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AC5735BF-062D-4FC7-84A4-616D46C3D2F3}"/>
                  </a:ext>
                </a:extLst>
              </p:cNvPr>
              <p:cNvGrpSpPr/>
              <p:nvPr/>
            </p:nvGrpSpPr>
            <p:grpSpPr>
              <a:xfrm>
                <a:off x="4526628" y="1498783"/>
                <a:ext cx="588298" cy="706514"/>
                <a:chOff x="4526628" y="1517833"/>
                <a:chExt cx="588298" cy="706514"/>
              </a:xfrm>
            </p:grpSpPr>
            <p:cxnSp>
              <p:nvCxnSpPr>
                <p:cNvPr id="33" name="Đường nối Thẳng 32">
                  <a:extLst>
                    <a:ext uri="{FF2B5EF4-FFF2-40B4-BE49-F238E27FC236}">
                      <a16:creationId xmlns:a16="http://schemas.microsoft.com/office/drawing/2014/main" id="{57FE5A38-602B-4785-BF58-078B967A8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26628" y="1517833"/>
                  <a:ext cx="588298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Đường nối Thẳng 33">
                  <a:extLst>
                    <a:ext uri="{FF2B5EF4-FFF2-40B4-BE49-F238E27FC236}">
                      <a16:creationId xmlns:a16="http://schemas.microsoft.com/office/drawing/2014/main" id="{513C446E-1E38-49BE-B618-49E0EAB1E7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203" y="1533525"/>
                  <a:ext cx="0" cy="690822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Đường nối Thẳng 42">
                <a:extLst>
                  <a:ext uri="{FF2B5EF4-FFF2-40B4-BE49-F238E27FC236}">
                    <a16:creationId xmlns:a16="http://schemas.microsoft.com/office/drawing/2014/main" id="{D39E5D77-C9B2-4260-82E7-BC129F27F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3902" y="1066800"/>
                <a:ext cx="2691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4637EB8C-6A17-40F1-888D-4F005462CDFB}"/>
              </a:ext>
            </a:extLst>
          </p:cNvPr>
          <p:cNvGrpSpPr/>
          <p:nvPr/>
        </p:nvGrpSpPr>
        <p:grpSpPr>
          <a:xfrm>
            <a:off x="7668793" y="920794"/>
            <a:ext cx="4330473" cy="4696161"/>
            <a:chOff x="7668793" y="869994"/>
            <a:chExt cx="4330473" cy="4696161"/>
          </a:xfrm>
        </p:grpSpPr>
        <p:grpSp>
          <p:nvGrpSpPr>
            <p:cNvPr id="57" name="Nhóm 56">
              <a:extLst>
                <a:ext uri="{FF2B5EF4-FFF2-40B4-BE49-F238E27FC236}">
                  <a16:creationId xmlns:a16="http://schemas.microsoft.com/office/drawing/2014/main" id="{C73B949B-F096-464A-AB77-2481A35F5618}"/>
                </a:ext>
              </a:extLst>
            </p:cNvPr>
            <p:cNvGrpSpPr/>
            <p:nvPr/>
          </p:nvGrpSpPr>
          <p:grpSpPr>
            <a:xfrm>
              <a:off x="8052071" y="2644070"/>
              <a:ext cx="1565564" cy="2424545"/>
              <a:chOff x="8052071" y="2644070"/>
              <a:chExt cx="1565564" cy="2424545"/>
            </a:xfrm>
          </p:grpSpPr>
          <p:sp>
            <p:nvSpPr>
              <p:cNvPr id="47" name="Hình chữ nhật 46">
                <a:extLst>
                  <a:ext uri="{FF2B5EF4-FFF2-40B4-BE49-F238E27FC236}">
                    <a16:creationId xmlns:a16="http://schemas.microsoft.com/office/drawing/2014/main" id="{3925BC31-A7B1-484C-9988-0889BAA6CE35}"/>
                  </a:ext>
                </a:extLst>
              </p:cNvPr>
              <p:cNvSpPr/>
              <p:nvPr/>
            </p:nvSpPr>
            <p:spPr>
              <a:xfrm>
                <a:off x="8052071" y="2644070"/>
                <a:ext cx="1565564" cy="24245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ình Bầu dục 47">
                <a:extLst>
                  <a:ext uri="{FF2B5EF4-FFF2-40B4-BE49-F238E27FC236}">
                    <a16:creationId xmlns:a16="http://schemas.microsoft.com/office/drawing/2014/main" id="{0646C0D2-F158-4277-8927-5B95D1263BC0}"/>
                  </a:ext>
                </a:extLst>
              </p:cNvPr>
              <p:cNvSpPr/>
              <p:nvPr/>
            </p:nvSpPr>
            <p:spPr>
              <a:xfrm>
                <a:off x="8144098" y="2731971"/>
                <a:ext cx="132832" cy="13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Hình Bầu dục 52">
                <a:extLst>
                  <a:ext uri="{FF2B5EF4-FFF2-40B4-BE49-F238E27FC236}">
                    <a16:creationId xmlns:a16="http://schemas.microsoft.com/office/drawing/2014/main" id="{23625296-5563-469B-B09A-1810EC309D25}"/>
                  </a:ext>
                </a:extLst>
              </p:cNvPr>
              <p:cNvSpPr/>
              <p:nvPr/>
            </p:nvSpPr>
            <p:spPr>
              <a:xfrm>
                <a:off x="9374870" y="2731970"/>
                <a:ext cx="132832" cy="13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Hình Bầu dục 53">
                <a:extLst>
                  <a:ext uri="{FF2B5EF4-FFF2-40B4-BE49-F238E27FC236}">
                    <a16:creationId xmlns:a16="http://schemas.microsoft.com/office/drawing/2014/main" id="{D5B5943D-A9E4-40BE-AC04-D2716CB87DEA}"/>
                  </a:ext>
                </a:extLst>
              </p:cNvPr>
              <p:cNvSpPr/>
              <p:nvPr/>
            </p:nvSpPr>
            <p:spPr>
              <a:xfrm>
                <a:off x="8144098" y="4836994"/>
                <a:ext cx="132832" cy="13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Hình Bầu dục 54">
                <a:extLst>
                  <a:ext uri="{FF2B5EF4-FFF2-40B4-BE49-F238E27FC236}">
                    <a16:creationId xmlns:a16="http://schemas.microsoft.com/office/drawing/2014/main" id="{D501A6CC-D888-469A-81F2-7E44FBA99A61}"/>
                  </a:ext>
                </a:extLst>
              </p:cNvPr>
              <p:cNvSpPr/>
              <p:nvPr/>
            </p:nvSpPr>
            <p:spPr>
              <a:xfrm>
                <a:off x="8768437" y="4846519"/>
                <a:ext cx="132832" cy="13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C3B429BE-C270-48C8-B729-2DF1C9868A16}"/>
                  </a:ext>
                </a:extLst>
              </p:cNvPr>
              <p:cNvSpPr/>
              <p:nvPr/>
            </p:nvSpPr>
            <p:spPr>
              <a:xfrm>
                <a:off x="9392776" y="4846519"/>
                <a:ext cx="132832" cy="13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Hình chữ nhật 58">
              <a:extLst>
                <a:ext uri="{FF2B5EF4-FFF2-40B4-BE49-F238E27FC236}">
                  <a16:creationId xmlns:a16="http://schemas.microsoft.com/office/drawing/2014/main" id="{3BA29647-A249-42B0-BE1A-D3AB6AAB4786}"/>
                </a:ext>
              </a:extLst>
            </p:cNvPr>
            <p:cNvSpPr/>
            <p:nvPr/>
          </p:nvSpPr>
          <p:spPr>
            <a:xfrm>
              <a:off x="7668793" y="5104490"/>
              <a:ext cx="76655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GND</a:t>
              </a:r>
              <a:endParaRPr lang="vi-V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Hình chữ nhật 59">
              <a:extLst>
                <a:ext uri="{FF2B5EF4-FFF2-40B4-BE49-F238E27FC236}">
                  <a16:creationId xmlns:a16="http://schemas.microsoft.com/office/drawing/2014/main" id="{84CB1A84-1B87-4E1C-B31B-8D30F2047FCD}"/>
                </a:ext>
              </a:extLst>
            </p:cNvPr>
            <p:cNvSpPr/>
            <p:nvPr/>
          </p:nvSpPr>
          <p:spPr>
            <a:xfrm>
              <a:off x="9352979" y="5024454"/>
              <a:ext cx="52931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S+</a:t>
              </a:r>
              <a:endParaRPr lang="vi-VN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62" name="Hình ảnh 61" descr="Ảnh có chứa ký hiệu, tìm kiếm, vàng, đang ngồi&#10;&#10;Mô tả được tạo tự động">
              <a:extLst>
                <a:ext uri="{FF2B5EF4-FFF2-40B4-BE49-F238E27FC236}">
                  <a16:creationId xmlns:a16="http://schemas.microsoft.com/office/drawing/2014/main" id="{1B97CE14-C2A9-4FB4-9E08-661638B4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767" y="869994"/>
              <a:ext cx="1811499" cy="1353338"/>
            </a:xfrm>
            <a:prstGeom prst="rect">
              <a:avLst/>
            </a:prstGeom>
          </p:spPr>
        </p:pic>
      </p:grp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51085F71-0F64-458D-8281-864582DE6718}"/>
              </a:ext>
            </a:extLst>
          </p:cNvPr>
          <p:cNvCxnSpPr>
            <a:cxnSpLocks/>
          </p:cNvCxnSpPr>
          <p:nvPr/>
        </p:nvCxnSpPr>
        <p:spPr>
          <a:xfrm>
            <a:off x="2281950" y="5972966"/>
            <a:ext cx="10851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5CCAC08B-CE2E-49B4-A504-6E5342310E3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353337" y="5302397"/>
            <a:ext cx="0" cy="6983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9A6A4146-7E4C-42F1-9720-ECA84B278D91}"/>
              </a:ext>
            </a:extLst>
          </p:cNvPr>
          <p:cNvSpPr/>
          <p:nvPr/>
        </p:nvSpPr>
        <p:spPr>
          <a:xfrm>
            <a:off x="4193964" y="1765342"/>
            <a:ext cx="7008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rgbClr val="FF656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vi-VN" sz="2800" b="0" cap="none" spc="0">
              <a:ln w="0"/>
              <a:solidFill>
                <a:srgbClr val="FF656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7BBE29FB-416C-4ACC-94CA-F883DAF74644}"/>
              </a:ext>
            </a:extLst>
          </p:cNvPr>
          <p:cNvSpPr/>
          <p:nvPr/>
        </p:nvSpPr>
        <p:spPr>
          <a:xfrm>
            <a:off x="2341653" y="1765342"/>
            <a:ext cx="7633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</a:t>
            </a:r>
            <a:endParaRPr lang="vi-VN" sz="2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Hình chữ nhật 63">
            <a:extLst>
              <a:ext uri="{FF2B5EF4-FFF2-40B4-BE49-F238E27FC236}">
                <a16:creationId xmlns:a16="http://schemas.microsoft.com/office/drawing/2014/main" id="{21B0FAA2-5A7D-4938-80E5-11B01E146068}"/>
              </a:ext>
            </a:extLst>
          </p:cNvPr>
          <p:cNvSpPr/>
          <p:nvPr/>
        </p:nvSpPr>
        <p:spPr>
          <a:xfrm>
            <a:off x="7299810" y="1999618"/>
            <a:ext cx="7008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rgbClr val="FF656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vi-VN" sz="2800" b="0" cap="none" spc="0">
              <a:ln w="0"/>
              <a:solidFill>
                <a:srgbClr val="FF656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AEF7F249-9CB8-4E0D-B2D1-7E5613F2FCAA}"/>
              </a:ext>
            </a:extLst>
          </p:cNvPr>
          <p:cNvCxnSpPr>
            <a:cxnSpLocks/>
          </p:cNvCxnSpPr>
          <p:nvPr/>
        </p:nvCxnSpPr>
        <p:spPr>
          <a:xfrm>
            <a:off x="9825610" y="1633131"/>
            <a:ext cx="3598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406BB9D6-95C5-463A-981C-7A4EE8715408}"/>
              </a:ext>
            </a:extLst>
          </p:cNvPr>
          <p:cNvCxnSpPr>
            <a:cxnSpLocks/>
          </p:cNvCxnSpPr>
          <p:nvPr/>
        </p:nvCxnSpPr>
        <p:spPr>
          <a:xfrm>
            <a:off x="9846960" y="1620431"/>
            <a:ext cx="0" cy="43803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6573C99-0623-4AB6-B8FA-2DA11F5C1C69}"/>
              </a:ext>
            </a:extLst>
          </p:cNvPr>
          <p:cNvCxnSpPr>
            <a:cxnSpLocks/>
          </p:cNvCxnSpPr>
          <p:nvPr/>
        </p:nvCxnSpPr>
        <p:spPr>
          <a:xfrm>
            <a:off x="8774522" y="5988050"/>
            <a:ext cx="10851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FE867CCF-C9C0-4C55-A56D-08EC1C8230E6}"/>
              </a:ext>
            </a:extLst>
          </p:cNvPr>
          <p:cNvCxnSpPr>
            <a:cxnSpLocks/>
          </p:cNvCxnSpPr>
          <p:nvPr/>
        </p:nvCxnSpPr>
        <p:spPr>
          <a:xfrm>
            <a:off x="8807074" y="5104490"/>
            <a:ext cx="0" cy="896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52E2DADF-5C20-4C4E-97BF-CD373E58C6F2}"/>
              </a:ext>
            </a:extLst>
          </p:cNvPr>
          <p:cNvSpPr/>
          <p:nvPr/>
        </p:nvSpPr>
        <p:spPr>
          <a:xfrm>
            <a:off x="9022307" y="1981384"/>
            <a:ext cx="7633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</a:t>
            </a:r>
            <a:endParaRPr lang="vi-VN" sz="2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4" name="Đường nối Thẳng 73">
            <a:extLst>
              <a:ext uri="{FF2B5EF4-FFF2-40B4-BE49-F238E27FC236}">
                <a16:creationId xmlns:a16="http://schemas.microsoft.com/office/drawing/2014/main" id="{6453A914-A932-450B-99B0-B7915CEA0052}"/>
              </a:ext>
            </a:extLst>
          </p:cNvPr>
          <p:cNvCxnSpPr>
            <a:cxnSpLocks/>
          </p:cNvCxnSpPr>
          <p:nvPr/>
        </p:nvCxnSpPr>
        <p:spPr>
          <a:xfrm flipH="1">
            <a:off x="7514237" y="1644199"/>
            <a:ext cx="5882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Đường nối Thẳng 74">
            <a:extLst>
              <a:ext uri="{FF2B5EF4-FFF2-40B4-BE49-F238E27FC236}">
                <a16:creationId xmlns:a16="http://schemas.microsoft.com/office/drawing/2014/main" id="{9894CF10-6551-4A97-9C6C-F663A17382EE}"/>
              </a:ext>
            </a:extLst>
          </p:cNvPr>
          <p:cNvCxnSpPr>
            <a:cxnSpLocks/>
          </p:cNvCxnSpPr>
          <p:nvPr/>
        </p:nvCxnSpPr>
        <p:spPr>
          <a:xfrm>
            <a:off x="8078816" y="1635973"/>
            <a:ext cx="0" cy="10588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183C202-AD2F-4E9B-B5E9-84997FCD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3376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47FC3E73-4ACD-4278-B0F9-6AF41137C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" b="7677"/>
          <a:stretch/>
        </p:blipFill>
        <p:spPr>
          <a:xfrm rot="5400000">
            <a:off x="2790409" y="749991"/>
            <a:ext cx="6597328" cy="5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0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A3D7C36-FE71-449C-BDA4-D6AC6213DBC4}"/>
              </a:ext>
            </a:extLst>
          </p:cNvPr>
          <p:cNvSpPr/>
          <p:nvPr/>
        </p:nvSpPr>
        <p:spPr>
          <a:xfrm>
            <a:off x="213871" y="147476"/>
            <a:ext cx="3236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CA – SW2</a:t>
            </a:r>
            <a:endParaRPr lang="vi-VN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36BB8BE4-066E-4B59-9F29-EB3973B3F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3" t="47365" r="37836" b="13146"/>
          <a:stretch/>
        </p:blipFill>
        <p:spPr>
          <a:xfrm>
            <a:off x="5067300" y="1832426"/>
            <a:ext cx="2133600" cy="30008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D16D3-17B2-4013-A16F-E2F765703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8" t="53995" r="40798" b="2842"/>
          <a:stretch/>
        </p:blipFill>
        <p:spPr bwMode="auto">
          <a:xfrm>
            <a:off x="1" y="4833256"/>
            <a:ext cx="1918014" cy="20247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3D7A67-56AE-488E-860E-6E7AADAB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4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767BBE3-6BA4-4A48-B541-8C9097C62C3B}"/>
              </a:ext>
            </a:extLst>
          </p:cNvPr>
          <p:cNvSpPr/>
          <p:nvPr/>
        </p:nvSpPr>
        <p:spPr>
          <a:xfrm>
            <a:off x="312283" y="0"/>
            <a:ext cx="15295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CA-SW2</a:t>
            </a:r>
            <a:endParaRPr lang="vi-VN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Hình ảnh 2" descr="Ảnh có chứa ký hiệu, tìm kiếm, vàng, đang ngồi&#10;&#10;Mô tả được tạo tự động">
            <a:extLst>
              <a:ext uri="{FF2B5EF4-FFF2-40B4-BE49-F238E27FC236}">
                <a16:creationId xmlns:a16="http://schemas.microsoft.com/office/drawing/2014/main" id="{6842EF23-C312-4DE8-B5E1-5ED39D62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" y="396522"/>
            <a:ext cx="1811499" cy="135333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5DD6E93-CCAD-427E-8819-400D33BE9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b="33333"/>
          <a:stretch/>
        </p:blipFill>
        <p:spPr bwMode="auto">
          <a:xfrm>
            <a:off x="2436773" y="69272"/>
            <a:ext cx="7768031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53279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18</Words>
  <Application>Microsoft Office PowerPoint</Application>
  <PresentationFormat>Màn hình rộng</PresentationFormat>
  <Paragraphs>12</Paragraphs>
  <Slides>7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Thanh Tùng</dc:creator>
  <cp:lastModifiedBy>Phan Thanh Tùng</cp:lastModifiedBy>
  <cp:revision>43</cp:revision>
  <dcterms:created xsi:type="dcterms:W3CDTF">2019-12-14T05:27:05Z</dcterms:created>
  <dcterms:modified xsi:type="dcterms:W3CDTF">2020-01-06T12:57:12Z</dcterms:modified>
</cp:coreProperties>
</file>