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2205" y="655952"/>
            <a:ext cx="6186487" cy="12287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69405" y="855977"/>
            <a:ext cx="742950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工况汇总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02882" y="851212"/>
            <a:ext cx="742950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设备台账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88729" y="851215"/>
            <a:ext cx="742950" cy="91916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统计数据查询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60293" y="851214"/>
            <a:ext cx="742950" cy="91916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历史数据查询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17567" y="851213"/>
            <a:ext cx="742950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动作查询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2204" y="2059038"/>
            <a:ext cx="6186487" cy="12287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40940" y="2316212"/>
            <a:ext cx="1000125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在线率统计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88757" y="2316211"/>
            <a:ext cx="742950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工况汇总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41292" y="2316210"/>
            <a:ext cx="1233487" cy="7143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调档</a:t>
            </a:r>
            <a:r>
              <a:rPr lang="en-US" altLang="zh-CN" dirty="0" smtClean="0"/>
              <a:t>/</a:t>
            </a:r>
            <a:r>
              <a:rPr lang="zh-CN" altLang="en-US" dirty="0" smtClean="0"/>
              <a:t>投切动作汇总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09212" y="3449755"/>
            <a:ext cx="6186487" cy="12287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圆柱形 14"/>
          <p:cNvSpPr/>
          <p:nvPr/>
        </p:nvSpPr>
        <p:spPr bwMode="auto">
          <a:xfrm>
            <a:off x="1455237" y="3715162"/>
            <a:ext cx="914400" cy="725614"/>
          </a:xfrm>
          <a:prstGeom prst="can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圆柱形 15"/>
          <p:cNvSpPr/>
          <p:nvPr/>
        </p:nvSpPr>
        <p:spPr bwMode="auto">
          <a:xfrm>
            <a:off x="2917307" y="3702590"/>
            <a:ext cx="914400" cy="725614"/>
          </a:xfrm>
          <a:prstGeom prst="can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圆柱形 16"/>
          <p:cNvSpPr/>
          <p:nvPr/>
        </p:nvSpPr>
        <p:spPr bwMode="auto">
          <a:xfrm>
            <a:off x="4303213" y="3700876"/>
            <a:ext cx="914400" cy="725614"/>
          </a:xfrm>
          <a:prstGeom prst="can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95536" y="4864571"/>
            <a:ext cx="6186487" cy="12287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02779" y="5057398"/>
            <a:ext cx="5167288" cy="85980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前</a:t>
            </a:r>
            <a:r>
              <a:rPr lang="zh-CN" altLang="en-US" dirty="0" smtClean="0"/>
              <a:t>置平台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2636" y="108564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基础应用层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908" y="244256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基础统计层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34908" y="383285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采集存储层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908" y="524810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数据采集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8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0104" y="404664"/>
            <a:ext cx="2520280" cy="10081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5" name="圆柱形 4"/>
          <p:cNvSpPr/>
          <p:nvPr/>
        </p:nvSpPr>
        <p:spPr>
          <a:xfrm>
            <a:off x="3534744" y="1772816"/>
            <a:ext cx="1296144" cy="1544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08104" y="2060848"/>
            <a:ext cx="2520280" cy="10081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数据处理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15816" y="3789040"/>
            <a:ext cx="2520280" cy="10081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前</a:t>
            </a:r>
            <a:r>
              <a:rPr lang="zh-CN" altLang="en-US" sz="2000" dirty="0" smtClean="0">
                <a:solidFill>
                  <a:schemeClr val="tx1"/>
                </a:solidFill>
              </a:rPr>
              <a:t>置平台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88134" y="5272037"/>
            <a:ext cx="1903636" cy="1080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采集装置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851920" y="4797152"/>
            <a:ext cx="0" cy="474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27984" y="4797152"/>
            <a:ext cx="0" cy="47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5" idx="3"/>
          </p:cNvCxnSpPr>
          <p:nvPr/>
        </p:nvCxnSpPr>
        <p:spPr>
          <a:xfrm flipV="1">
            <a:off x="4175956" y="3316996"/>
            <a:ext cx="6860" cy="472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830888" y="2348880"/>
            <a:ext cx="677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30888" y="2780928"/>
            <a:ext cx="668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1"/>
            <a:endCxn id="4" idx="2"/>
          </p:cNvCxnSpPr>
          <p:nvPr/>
        </p:nvCxnSpPr>
        <p:spPr>
          <a:xfrm flipV="1">
            <a:off x="4182816" y="1412776"/>
            <a:ext cx="742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0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Li</cp:lastModifiedBy>
  <cp:revision>18</cp:revision>
  <dcterms:created xsi:type="dcterms:W3CDTF">2016-04-07T01:14:56Z</dcterms:created>
  <dcterms:modified xsi:type="dcterms:W3CDTF">2016-04-07T01:24:53Z</dcterms:modified>
</cp:coreProperties>
</file>