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8" r:id="rId30"/>
    <p:sldId id="289" r:id="rId31"/>
    <p:sldId id="285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4" r:id="rId45"/>
    <p:sldId id="305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0E1"/>
    <a:srgbClr val="00B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B4A6D-83EF-6D45-9EDC-208078DCC7D4}" v="3377" dt="2025-03-02T11:50:11.337"/>
    <p1510:client id="{EBA163B6-B434-9E43-9725-AB467EF4CD5C}" v="2221" dt="2025-03-01T16:26:0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4"/>
    <p:restoredTop sz="94646"/>
  </p:normalViewPr>
  <p:slideViewPr>
    <p:cSldViewPr snapToGrid="0">
      <p:cViewPr varScale="1">
        <p:scale>
          <a:sx n="90" d="100"/>
          <a:sy n="90" d="100"/>
        </p:scale>
        <p:origin x="8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E541-EA44-C14B-BD06-0129D53759D5}" type="datetimeFigureOut">
              <a:rPr lang="de-DE" smtClean="0"/>
              <a:t>02.03.25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7DA53-178D-9B4B-85FF-6F1594BED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19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96F21-C866-6020-E990-3756ECFCC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7E4362-945D-3E78-7029-22B92CBB3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AC4F2-DEC6-6F0D-CB42-E899978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3214-BD36-1D44-BAF7-41DA1E63C642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C219B-5337-9294-6247-FEB2B06C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EEF16-C2F9-5381-A6F9-2B142655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9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08C05-0D7B-ACF6-6EDD-61D62274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B75896-7850-25F8-7C52-8965C668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A3F87F-1289-B72A-4C5A-07F3F11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6D62-1074-FA42-A2E6-83CEF45BD4A9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4E05A-9FC1-AE1B-47B1-DF2D1FFF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1B490-912D-7459-8A4D-FCB672F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7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46C717-B2D2-8185-5EE4-D32937AC2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E91993-48F7-5C8C-188B-3FA4263D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B49B8-DD2C-45DB-0102-F35D9945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98B-E8CF-204B-AA9C-390AEC018AE6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B5BCD-314F-AAE1-5871-2886DDF3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06A36-EF71-4CE6-F9B9-CC7E08A8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7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F6BF3-5D17-D354-FD4A-89CCDD1D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4F864-8A88-D9F3-BCB9-5871ED8B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165CA-FFC4-3BF4-01D1-34A7B2A8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6A2E-307E-394E-8C1A-0D2B1C523739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6A179-B4ED-87EB-6BAD-9C6FC604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9C0C74-6BE7-57FE-CAC7-FE5A23C6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89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78F66-81C5-D222-F39E-77386001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A334D-973E-C346-1ECA-878082D5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4188F-E413-5A87-37E8-B2237B33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9056-3749-5547-B4D8-FE0462AEFC82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0331B-F53E-67D2-4B27-62504454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DA56D-17EF-DC35-9E4A-5E81ED10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9D3D8-AFD0-DAF5-AB1A-1C2509BC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08CE-0D33-31D4-CD6F-6F1A01EF0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3FA5CB-1CCE-8439-0E10-CEBFEA53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D103FA-8EC0-F9E2-C123-929BB95C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256-2099-D940-AAB5-7BA5852905A6}" type="datetime1">
              <a:rPr lang="de-DE" smtClean="0"/>
              <a:t>02.03.25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6779A-8ED5-0821-9982-03623BD2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69DDB9-6F6D-5BDA-6A02-A01E956A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5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4A9DD-EF04-9072-4BF8-1DB8DAC7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394B2F-8F85-2F34-4A36-88724915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8D9637-149C-0068-5F6D-EC96DDE0D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1E2590-ECE6-27A5-7939-7AD70D02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5EFB1C-CD57-6250-9B4C-22F708098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D9405A-0592-2C4C-DAEB-CDDDFAF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D84D-097F-1042-A147-057760C98C1B}" type="datetime1">
              <a:rPr lang="de-DE" smtClean="0"/>
              <a:t>02.03.25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BDEC69-D298-A7C5-27C2-67E1C29E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A785BE-617B-098E-728F-1A5430E7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D078-509E-5863-C04C-A415D2DB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241AF-8578-2006-ECB7-5F61E512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909-05EB-CF4E-A4B1-4EBB4B7D4DE8}" type="datetime1">
              <a:rPr lang="de-DE" smtClean="0"/>
              <a:t>02.03.25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B43E3-5864-BA13-9D3B-6630232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12B030-6B4A-EA2A-5C16-FE384B7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0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124C7D-F681-41C1-3726-F0E2F707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1427-90F0-BE45-871B-63620D366B35}" type="datetime1">
              <a:rPr lang="de-DE" smtClean="0"/>
              <a:t>02.03.25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942DE9-2AF9-4ED5-2DA1-ABFAACD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99025F-497C-7A1F-5E93-8A80F961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8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1A73C-4A69-13F7-A53D-98BB8EF9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5DE00-4599-2B8A-9BF5-155F1758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437DA4-AE0F-FFC7-F5A7-606643C8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2046F-69E3-EF4F-7A2C-819D4A43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EE28-04BC-094A-A65E-78A8F1832AA3}" type="datetime1">
              <a:rPr lang="de-DE" smtClean="0"/>
              <a:t>02.03.25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D89778-797E-18EE-84D5-50395F99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F5605E-83CB-9B1A-A98D-07B35DF2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115F5-ECBB-B616-178C-0FC170EC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E5A191-5AF6-B44D-1C48-78B45DC55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B1665-9197-661E-2EFC-DDE848D63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383AFD-A2B5-14C8-9579-757B158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E65B-00AA-D74F-B7DB-4ABC170A1955}" type="datetime1">
              <a:rPr lang="de-DE" smtClean="0"/>
              <a:t>02.03.25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54BEBB-5F1C-3834-0199-7671E9EE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372A74-52CE-259D-5D53-35BC6F10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1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>
                <a:lumMod val="0"/>
                <a:lumOff val="100000"/>
              </a:schemeClr>
            </a:gs>
            <a:gs pos="100000">
              <a:schemeClr val="bg1">
                <a:lumMod val="41000"/>
                <a:alpha val="7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B664FA-A919-3342-E892-80266075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2BED21-1A51-28FC-7948-83906912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3CEAF-0C8A-2DA7-0D64-956C45CFA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460FF-6668-D84B-8105-F19A41C011CF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B4623-E05E-7A5B-6ED1-C714BB47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Richard Badouin - Mathematik 10a - Rudolf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CD982-2A9C-D660-CA82-AB16665CA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48121-4F93-654A-8A79-1D856B815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9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51D65-E70F-88BE-D915-58B20030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2439987"/>
            <a:ext cx="10906125" cy="1978025"/>
          </a:xfrm>
        </p:spPr>
        <p:txBody>
          <a:bodyPr/>
          <a:lstStyle/>
          <a:p>
            <a:pPr algn="ctr"/>
            <a:r>
              <a:rPr lang="de-DE" b="1" i="1" dirty="0">
                <a:latin typeface="Roboto Medium" panose="02000000000000000000" pitchFamily="2" charset="0"/>
                <a:ea typeface="Roboto Medium" panose="02000000000000000000" pitchFamily="2" charset="0"/>
              </a:rPr>
              <a:t>Huffman 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-Kodierung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472ACA-B9CF-DA73-2023-E371C1EE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BAE6-5833-294F-8337-EB5DAE5E5CCD}" type="datetime1">
              <a:rPr lang="de-DE" smtClean="0"/>
              <a:t>02.03.25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89E777-12C6-0389-3229-B3E6D3C4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76B2DE-B4FE-7ADB-3469-1AD73326849B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42DFE6-4440-D43C-E5BF-2D4E04137DC2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CEBF3C-6AE2-B254-1FDB-DD4A165E1DD8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C60818-456D-9070-1DB2-C197C395D332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381515-D7AC-D624-AC10-70EBC90DB677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A59FF0-C311-6E23-79A5-BF4F2395FCD9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FD6-CB1D-4D86-832F-8BC7351502BB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C7F933-886E-9BB7-3ABC-1C89EAA7FC70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395944-4EED-EF4E-9252-70ACBA552DF4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D887D2-B715-D9E4-AF2F-69F08E7B8BA8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EE14DD-66C0-5821-F036-93F8385CF1B5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68F365-9681-D540-6DA1-9306E1547FBF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5CA3EE-6E6F-163B-DDAC-6E6419AC0E1B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EA89EC-D3B8-DE96-6C52-42E4F29FAD7C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6065BA-58E6-5B34-9471-FAA6A49A19F2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66BD9-089A-960B-E031-8E49586582A5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C33DC-E456-1B14-211E-6AC31C3B8FC1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4EEE2E-5E7A-DFF9-F92A-3C240A7C9780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7A289C-A365-0EB7-5EA8-68D999696471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C25E34-1408-CACD-FA6B-CEB5BD135DED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6E3DA9-D782-1D1B-F328-0B7CF51B6D61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B5D7A9-2476-6ACC-366F-5AF0936F51C7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77AC7D-CACD-381F-3D4F-0F2C20CC3ABB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475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DD573A-E9D8-E82A-2A0C-29149BAC1A44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0CC9C4F-68C9-507D-5BAE-4F14232CEB9D}"/>
              </a:ext>
            </a:extLst>
          </p:cNvPr>
          <p:cNvSpPr txBox="1"/>
          <p:nvPr/>
        </p:nvSpPr>
        <p:spPr>
          <a:xfrm>
            <a:off x="95713" y="45588"/>
            <a:ext cx="442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6FD5786-EF26-9F1B-87DC-89FAFB6120A0}"/>
              </a:ext>
            </a:extLst>
          </p:cNvPr>
          <p:cNvSpPr txBox="1"/>
          <p:nvPr/>
        </p:nvSpPr>
        <p:spPr>
          <a:xfrm>
            <a:off x="485406" y="45588"/>
            <a:ext cx="487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210C7D-9236-EC54-14BB-C5F803BC6A97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B73DE0-0A98-E5D8-1668-61F42F0AEFD2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FE1D4D-4DCF-7849-8F5B-E7F28347F8E5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72C196C-1EC0-3F09-0D03-CCEEAA2229D5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2206AB-8B55-4EB2-EE3C-0EC5D8EE3E98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F75DCA0-F7AB-FFBF-F526-F4BBFC2B5DAE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7E104BE-0666-A8A0-41FA-E625F4975839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A00FCDF-D06B-48A4-A03A-4F7DF6035389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04E4809-6FDD-6760-4D4E-76BE8293FDA9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BDA8431-2F73-36D8-29EA-82299BFE359B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A46CFBE-EC9A-E9A0-9102-C94DA7BDC52E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6BD0BF-2324-B95D-7595-95AD4718C98E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250CBA-A7BF-F137-3B24-5CA4F7BCD670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297B27-7DD3-A216-9070-A62759681589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61181C-AE38-C3BD-2FE9-F3D42066BB72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F21078E-A367-CB54-0869-53D83EE44F95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1EFEFE-3D54-8F29-3B2D-716C379BFA8D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40CC5D4-A15C-674E-B0E4-E6EFE1F89677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FEF681-0B1B-BAD6-DDC2-0AB236B9277C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403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6"/>
    </mc:Choice>
    <mc:Fallback xmlns="">
      <p:transition spd="slow" advTm="890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69AE8-5256-8B2C-E16A-D4E40D94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A177C-2840-27D6-093B-B0CDC6E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4C265-71E5-163F-0A5A-7F48ABE3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C7FFFFA-5381-C944-D297-5C46DE3A1B9B}"/>
              </a:ext>
            </a:extLst>
          </p:cNvPr>
          <p:cNvSpPr txBox="1"/>
          <p:nvPr/>
        </p:nvSpPr>
        <p:spPr>
          <a:xfrm>
            <a:off x="1285876" y="665846"/>
            <a:ext cx="591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Bäume erstellen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4DD228-9B14-48D2-348C-79D216136AF1}"/>
              </a:ext>
            </a:extLst>
          </p:cNvPr>
          <p:cNvSpPr txBox="1"/>
          <p:nvPr/>
        </p:nvSpPr>
        <p:spPr>
          <a:xfrm>
            <a:off x="1312002" y="1405056"/>
            <a:ext cx="316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0001111110</a:t>
            </a:r>
            <a:endParaRPr lang="de-DE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9D2DDD-4018-91B7-4F94-C8C04A0E9685}"/>
              </a:ext>
            </a:extLst>
          </p:cNvPr>
          <p:cNvSpPr txBox="1"/>
          <p:nvPr/>
        </p:nvSpPr>
        <p:spPr>
          <a:xfrm>
            <a:off x="2157548" y="1139499"/>
            <a:ext cx="24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de-DE" sz="2800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B44C860-9AC1-6EAD-1002-DDFE1811D816}"/>
              </a:ext>
            </a:extLst>
          </p:cNvPr>
          <p:cNvGrpSpPr/>
          <p:nvPr/>
        </p:nvGrpSpPr>
        <p:grpSpPr>
          <a:xfrm>
            <a:off x="4621095" y="1474065"/>
            <a:ext cx="3839216" cy="377307"/>
            <a:chOff x="4380407" y="2653238"/>
            <a:chExt cx="3839216" cy="3773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F222E8-1AD8-6228-9305-89D8F28B1E35}"/>
                </a:ext>
              </a:extLst>
            </p:cNvPr>
            <p:cNvSpPr/>
            <p:nvPr/>
          </p:nvSpPr>
          <p:spPr>
            <a:xfrm>
              <a:off x="4380407" y="2653238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296A6E-CE1E-8654-78C8-7FB862430218}"/>
                </a:ext>
              </a:extLst>
            </p:cNvPr>
            <p:cNvSpPr/>
            <p:nvPr/>
          </p:nvSpPr>
          <p:spPr>
            <a:xfrm>
              <a:off x="4766533" y="2664713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8D72F1-52EE-0AC4-F548-B3F3DDFC8685}"/>
                </a:ext>
              </a:extLst>
            </p:cNvPr>
            <p:cNvSpPr/>
            <p:nvPr/>
          </p:nvSpPr>
          <p:spPr>
            <a:xfrm>
              <a:off x="5538785" y="2664713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F53D2B-2553-909E-B3F0-0CED535AC8D6}"/>
                </a:ext>
              </a:extLst>
            </p:cNvPr>
            <p:cNvSpPr/>
            <p:nvPr/>
          </p:nvSpPr>
          <p:spPr>
            <a:xfrm>
              <a:off x="5152659" y="2664713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BB4E19-E59C-0A4B-034E-7FC6B6DA1297}"/>
                </a:ext>
              </a:extLst>
            </p:cNvPr>
            <p:cNvSpPr/>
            <p:nvPr/>
          </p:nvSpPr>
          <p:spPr>
            <a:xfrm>
              <a:off x="5926116" y="2664713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4E0518-208E-7267-2AE8-E99687F760AE}"/>
                </a:ext>
              </a:extLst>
            </p:cNvPr>
            <p:cNvSpPr/>
            <p:nvPr/>
          </p:nvSpPr>
          <p:spPr>
            <a:xfrm>
              <a:off x="6313447" y="2664713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8E657D-A46B-9348-44C5-70D87FE39C88}"/>
                </a:ext>
              </a:extLst>
            </p:cNvPr>
            <p:cNvSpPr/>
            <p:nvPr/>
          </p:nvSpPr>
          <p:spPr>
            <a:xfrm>
              <a:off x="6700778" y="2664713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C0C320-5E59-79A5-8F73-64CB198FBDA1}"/>
                </a:ext>
              </a:extLst>
            </p:cNvPr>
            <p:cNvSpPr/>
            <p:nvPr/>
          </p:nvSpPr>
          <p:spPr>
            <a:xfrm>
              <a:off x="7088109" y="2670545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472F8A-E072-0319-F22E-DFAC955BB8F9}"/>
                </a:ext>
              </a:extLst>
            </p:cNvPr>
            <p:cNvSpPr/>
            <p:nvPr/>
          </p:nvSpPr>
          <p:spPr>
            <a:xfrm>
              <a:off x="7475440" y="2667665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30EB0E-63DF-E89E-6D0B-A8339D18EAC2}"/>
                </a:ext>
              </a:extLst>
            </p:cNvPr>
            <p:cNvSpPr/>
            <p:nvPr/>
          </p:nvSpPr>
          <p:spPr>
            <a:xfrm>
              <a:off x="7859623" y="2664713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87605625-6EA7-AF49-7AE5-69255F57B24B}"/>
              </a:ext>
            </a:extLst>
          </p:cNvPr>
          <p:cNvSpPr txBox="1"/>
          <p:nvPr/>
        </p:nvSpPr>
        <p:spPr>
          <a:xfrm>
            <a:off x="4370164" y="1401109"/>
            <a:ext cx="500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(                                                    )</a:t>
            </a:r>
            <a:endParaRPr lang="de-DE" sz="2400" dirty="0"/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03AEE25-EC68-023F-C6C3-1653B8E47DE6}"/>
              </a:ext>
            </a:extLst>
          </p:cNvPr>
          <p:cNvCxnSpPr/>
          <p:nvPr/>
        </p:nvCxnSpPr>
        <p:spPr>
          <a:xfrm>
            <a:off x="3435531" y="1191751"/>
            <a:ext cx="32986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Laubbaum mit einfarbiger Füllung">
            <a:extLst>
              <a:ext uri="{FF2B5EF4-FFF2-40B4-BE49-F238E27FC236}">
                <a16:creationId xmlns:a16="http://schemas.microsoft.com/office/drawing/2014/main" id="{B6143367-18FF-2DB0-1B81-B73A8F9CB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70" y="3004019"/>
            <a:ext cx="1807029" cy="1807029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F7582FA-056F-8E25-9991-8BEBEEBCD246}"/>
              </a:ext>
            </a:extLst>
          </p:cNvPr>
          <p:cNvCxnSpPr>
            <a:cxnSpLocks/>
          </p:cNvCxnSpPr>
          <p:nvPr/>
        </p:nvCxnSpPr>
        <p:spPr>
          <a:xfrm>
            <a:off x="2976199" y="3907533"/>
            <a:ext cx="3190605" cy="3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349550C-3C01-470B-7C1B-3C8841254329}"/>
              </a:ext>
            </a:extLst>
          </p:cNvPr>
          <p:cNvGrpSpPr/>
          <p:nvPr/>
        </p:nvGrpSpPr>
        <p:grpSpPr>
          <a:xfrm>
            <a:off x="5959473" y="3199430"/>
            <a:ext cx="1546311" cy="1416206"/>
            <a:chOff x="5960075" y="2717074"/>
            <a:chExt cx="1546311" cy="1416206"/>
          </a:xfrm>
        </p:grpSpPr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CA2BA3C1-A9B7-F07B-D60E-B0E52DA0A46A}"/>
                </a:ext>
              </a:extLst>
            </p:cNvPr>
            <p:cNvCxnSpPr/>
            <p:nvPr/>
          </p:nvCxnSpPr>
          <p:spPr>
            <a:xfrm flipV="1">
              <a:off x="6346804" y="2717074"/>
              <a:ext cx="387331" cy="711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253F0A16-668C-11DB-043C-8021B44E1DB8}"/>
                </a:ext>
              </a:extLst>
            </p:cNvPr>
            <p:cNvCxnSpPr/>
            <p:nvPr/>
          </p:nvCxnSpPr>
          <p:spPr>
            <a:xfrm>
              <a:off x="6734135" y="2717074"/>
              <a:ext cx="387331" cy="711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1CD7194-0F5A-2AA0-ECAC-4879A4969720}"/>
                </a:ext>
              </a:extLst>
            </p:cNvPr>
            <p:cNvCxnSpPr/>
            <p:nvPr/>
          </p:nvCxnSpPr>
          <p:spPr>
            <a:xfrm flipV="1">
              <a:off x="5960075" y="3413707"/>
              <a:ext cx="387331" cy="711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>
              <a:extLst>
                <a:ext uri="{FF2B5EF4-FFF2-40B4-BE49-F238E27FC236}">
                  <a16:creationId xmlns:a16="http://schemas.microsoft.com/office/drawing/2014/main" id="{5D79F964-4CB0-41BD-8083-810DC159A25D}"/>
                </a:ext>
              </a:extLst>
            </p:cNvPr>
            <p:cNvCxnSpPr>
              <a:cxnSpLocks/>
            </p:cNvCxnSpPr>
            <p:nvPr/>
          </p:nvCxnSpPr>
          <p:spPr>
            <a:xfrm>
              <a:off x="6347406" y="3413707"/>
              <a:ext cx="178191" cy="6797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B8DA4D0E-CC57-A29F-B108-24A15C12C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466" y="3421354"/>
              <a:ext cx="177589" cy="6870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85464F51-3C4E-3993-2A8A-073864DFE5DA}"/>
                </a:ext>
              </a:extLst>
            </p:cNvPr>
            <p:cNvCxnSpPr/>
            <p:nvPr/>
          </p:nvCxnSpPr>
          <p:spPr>
            <a:xfrm>
              <a:off x="7119055" y="3421354"/>
              <a:ext cx="387331" cy="711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C73D0F09-B838-2C7C-9B68-8A212A022809}"/>
              </a:ext>
            </a:extLst>
          </p:cNvPr>
          <p:cNvSpPr txBox="1"/>
          <p:nvPr/>
        </p:nvSpPr>
        <p:spPr>
          <a:xfrm>
            <a:off x="5852264" y="4808777"/>
            <a:ext cx="1762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latin typeface="Roboto Medium" panose="02000000000000000000" pitchFamily="2" charset="0"/>
                <a:ea typeface="Roboto Medium" panose="02000000000000000000" pitchFamily="2" charset="0"/>
              </a:rPr>
              <a:t>(Baumdiagramm)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5F5A9C-1886-8875-3B29-FBBC1EBF00EB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33F89D-8225-E16F-33F3-A945FE12D08B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6013B4-4290-6E01-ED3E-EDAC66662034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714858-A322-FED7-F3A3-0FC57FFB24CE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41D42D-5898-FBD1-40F8-D62110D856E7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064C9A-3D8A-1A0A-B39F-C338E1210099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3549869-88D0-38AC-4DC5-99BDDCD1B42B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09F1E6-3AAC-1BE0-AF7D-7437BB1D2C20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8D0B648-8401-DE77-4357-A377010A0EE5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EEA65D-ADF6-628E-48A1-320D80F681D0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4C734E3-D7FD-72C9-19D2-0EB7540D503D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E43D10-1B28-EAF4-C3DF-F04F692B18F1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E9761A-DC2E-D055-F5B5-6FADA7014A9F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A7E634-E3F8-8AD0-8BDC-5D6423AB9088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86663A-F0BF-D7A7-5481-F826F7249803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BA3BA9-3519-EE5E-5191-1E6F653405E3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6D7C8C4-6FFF-2BB5-F1D0-5615DD671702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3935A2-BD30-00E8-AA34-68621A86866F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5F42E7-2743-F06D-5216-814CF276CB6E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7D5DBF-5A68-ED19-332E-D45516F1F664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C5CE20-53A9-73CE-EF88-64BE2BC1DCF5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D12E38-2E3C-6971-B28E-6EACBB6BB6BF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15B69EF-CFF4-61FC-BC34-D6AA350CFC9D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457DFBE-4471-B9CF-CBA2-EB439669D220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9185914-97E8-E7A0-0AC7-433FB8ADD680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41FABD7-9790-758B-77C5-6AC41D92728F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DCB0A40-FB4B-AFD5-8B81-A24F499544FE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FD9482-461D-1D96-44DA-AFE7F82E89F4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FA746F2-A06E-D94F-040F-36292FA62A25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5F6FAC-3244-F133-2679-E32DB85939CE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4C6F4320-F15B-1287-35E3-0CF9FD27C23D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ED09F00-CC10-9B2B-23C8-B8DB9396458F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91C1499-C26D-7CC6-D28F-BBA416416819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DC3BD35-B46A-4D43-3E9A-D33FBC8524C4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52252A8-A10F-53D7-1C1A-3EE54FDFA7C3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741F490-5E99-7B5D-BE0C-B788B1F123D1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201CCEB-796F-8DBB-EF92-178B451128C8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35BFA6E-F479-96B7-E934-7E42F2852004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82A464A-6AEF-A827-B4F9-B73CFC906394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62F3BE1-3EC9-2B03-020C-DDB51D6CABE9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912D77F-5588-FD4D-B072-8BA1DAF7F2A4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46EFE3E-5C01-B0EC-1966-C5388E82250D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EB9817-321D-877C-5BFE-9B60B6ADD26F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E6779BC-99CD-0E46-43A5-CB878F5C8B82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510393-09AB-EABC-7427-BEA98FF551D3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19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9754">
        <p159:morph option="byObject"/>
      </p:transition>
    </mc:Choice>
    <mc:Fallback xmlns="">
      <p:transition spd="slow" advTm="29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8404-44F0-BD97-CB05-356189D13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9B956-5B0A-2A96-91AF-7FDAED54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B9494-B70A-FFE3-9277-B88911A1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29300-CE63-C623-01A5-CFFDB329A8F8}"/>
              </a:ext>
            </a:extLst>
          </p:cNvPr>
          <p:cNvSpPr txBox="1"/>
          <p:nvPr/>
        </p:nvSpPr>
        <p:spPr>
          <a:xfrm>
            <a:off x="1285876" y="665846"/>
            <a:ext cx="591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Bäume erstellen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FBAD1A-69E3-CB27-692E-C1C153B6C8BA}"/>
              </a:ext>
            </a:extLst>
          </p:cNvPr>
          <p:cNvSpPr txBox="1"/>
          <p:nvPr/>
        </p:nvSpPr>
        <p:spPr>
          <a:xfrm>
            <a:off x="1285876" y="1515291"/>
            <a:ext cx="112601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Was wir brauchen:</a:t>
            </a: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Symbole als Input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</a:t>
            </a:r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Frequenz (= Häufigkeit) eines Symbols</a:t>
            </a:r>
          </a:p>
          <a:p>
            <a:endParaRPr lang="de-DE" sz="2000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Was wir bekommen: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Baum, welcher den optimalen „Huffman-Code“ repräsentiert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68BE34-F2EF-DE32-6C68-3FD22F175630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7A867F-2A60-DC2C-D393-15FA4EBC2CD6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724A7B-AAC8-F88F-0C03-2DC91D078971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AEC750-5D61-069D-2755-33A52B43837D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8B3FB8-1373-4D39-4C89-FC0EC064820A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EACB2C-94B6-A399-9D45-5137B80473B6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06E8C4-34A1-F4AF-130C-E9FED3F3609A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6DA2DA-3685-D989-C8D3-5261A6FECC93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AF9006-7578-D053-2FA1-48E62BCB00D8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4C0AFB-86E7-328E-3B5F-8F204EEA62F0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EA0A1-9C32-D389-E813-C519D7F51E66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9B19CC-C2D4-6D80-A095-A348CD16DDDF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57FD4F7-FADE-6CB3-7BBA-AA3A2B448258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AEE403-9F33-8F81-81A6-2E65274E9FF6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7F066C-2016-4620-6740-24F8A7D14C8B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0B50F3-107C-E47A-7811-E88DE4FD2580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BB043E-2C87-315C-8884-6A4D15F82A9F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CA7376-256B-3764-ACE3-F46869CDF1A8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B090E7-0527-5ABB-3D07-66E69428AAF1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408803-6BE4-F2CF-A4FC-7C9907DC4AB1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861A03-E214-93F5-88DA-6002F880693B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540AAA-AFA2-C42F-AE40-D5C1BAA82765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11B935-E049-5F62-257D-2470368671BD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B55C83-419C-AFE7-C34D-F7DD34559C8A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2589625-1168-E8F9-2042-04EF6EDFFDE0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38633EF-0D93-F91A-F08C-2C6CD08BDBBB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D8725A1-CADA-2A0B-01B7-248FE035C550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BA9514C-4352-5D50-D29E-56D47E47644C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5E239B5-C524-8B61-D15B-F541BAED1726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5592BB5-CF4D-356C-7C7D-C39F92D509EE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87A8018-FFE7-490B-0146-5EEF1A919C28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14BEF14-B1D2-D918-EEB1-18EC442E6DC3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C88385C-84C4-2930-33F4-E9755B1FC39F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8FB4374-CE42-6C4C-CAC8-E729C7B418D6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87E905D-CB5B-CBF2-769C-9C1A1FE23225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F9AE3EE-EFD6-DB69-01B5-9B21817280A3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C139FCD-5345-6DA5-6DA8-29D88B4E8D92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2D82985-BE0D-24C8-F986-AAEB0AB0ADB6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3530001-ACA3-912D-9834-341A135F9169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51CA9B-201C-D8BE-C281-5352B8AD1924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CB5DEC0-1129-7D7D-A4EA-2E9EBBBED5FC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E79863-7936-0B97-65E8-FFA85A0A971E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2B6204-1DD3-FFA3-15B5-B686CCD7D194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05D6232-5336-7B5A-F616-8D84DAE362FE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E78CF5-FCB8-0239-0900-709EC3342002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30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2165">
        <p159:morph option="byObject"/>
      </p:transition>
    </mc:Choice>
    <mc:Fallback xmlns="">
      <p:transition spd="slow" advTm="421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5D2EF-EDC7-CC9A-D771-D0F28B25E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F6E70-2483-3674-99F9-51CCCD2D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EC27D-DBD9-8F3D-DD94-1F6432C9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9DBD77-EE0E-BC88-CAB2-DBBB7D01A478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Exkurs: Bäume in der Informatik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8DB7F11-FB88-4A52-7CB3-5E51F83B6D88}"/>
              </a:ext>
            </a:extLst>
          </p:cNvPr>
          <p:cNvCxnSpPr/>
          <p:nvPr/>
        </p:nvCxnSpPr>
        <p:spPr>
          <a:xfrm>
            <a:off x="6096000" y="2820692"/>
            <a:ext cx="1513668" cy="144134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3FFD466A-2064-3ACC-1478-1AF839AC780F}"/>
              </a:ext>
            </a:extLst>
          </p:cNvPr>
          <p:cNvCxnSpPr/>
          <p:nvPr/>
        </p:nvCxnSpPr>
        <p:spPr>
          <a:xfrm flipH="1">
            <a:off x="4881966" y="2820692"/>
            <a:ext cx="1214034" cy="144134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E76B17EA-E209-D8BC-8894-DB82E98E3D1C}"/>
              </a:ext>
            </a:extLst>
          </p:cNvPr>
          <p:cNvCxnSpPr/>
          <p:nvPr/>
        </p:nvCxnSpPr>
        <p:spPr>
          <a:xfrm>
            <a:off x="5439905" y="3626603"/>
            <a:ext cx="495946" cy="63543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65A511D-44C0-C6F7-BD96-9CA6684115A2}"/>
              </a:ext>
            </a:extLst>
          </p:cNvPr>
          <p:cNvCxnSpPr>
            <a:cxnSpLocks/>
          </p:cNvCxnSpPr>
          <p:nvPr/>
        </p:nvCxnSpPr>
        <p:spPr>
          <a:xfrm flipH="1">
            <a:off x="6493790" y="3626603"/>
            <a:ext cx="402956" cy="63543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B06E923-5259-8795-1A9D-B83A402A946C}"/>
              </a:ext>
            </a:extLst>
          </p:cNvPr>
          <p:cNvSpPr/>
          <p:nvPr/>
        </p:nvSpPr>
        <p:spPr>
          <a:xfrm>
            <a:off x="6834750" y="352198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E38109-0CBC-045C-936F-CF81DBB16A3B}"/>
              </a:ext>
            </a:extLst>
          </p:cNvPr>
          <p:cNvSpPr/>
          <p:nvPr/>
        </p:nvSpPr>
        <p:spPr>
          <a:xfrm>
            <a:off x="5357250" y="35413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374F0-A0B3-F41A-DA9C-FDF9E39681A4}"/>
              </a:ext>
            </a:extLst>
          </p:cNvPr>
          <p:cNvSpPr/>
          <p:nvPr/>
        </p:nvSpPr>
        <p:spPr>
          <a:xfrm>
            <a:off x="4789850" y="419705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FF18F4-8F44-972C-FB78-C231439833B2}"/>
              </a:ext>
            </a:extLst>
          </p:cNvPr>
          <p:cNvSpPr/>
          <p:nvPr/>
        </p:nvSpPr>
        <p:spPr>
          <a:xfrm>
            <a:off x="5810381" y="419705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6D79FB-F8AB-1676-BC0C-20A2BE35B621}"/>
              </a:ext>
            </a:extLst>
          </p:cNvPr>
          <p:cNvSpPr/>
          <p:nvPr/>
        </p:nvSpPr>
        <p:spPr>
          <a:xfrm>
            <a:off x="6415177" y="419705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94D2CB-1DBB-F9D5-67C2-F5650F2F56C2}"/>
              </a:ext>
            </a:extLst>
          </p:cNvPr>
          <p:cNvSpPr/>
          <p:nvPr/>
        </p:nvSpPr>
        <p:spPr>
          <a:xfrm>
            <a:off x="7535287" y="419705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320F4-7CC4-9FBA-1001-A7F8EB4E7DE3}"/>
              </a:ext>
            </a:extLst>
          </p:cNvPr>
          <p:cNvSpPr/>
          <p:nvPr/>
        </p:nvSpPr>
        <p:spPr>
          <a:xfrm>
            <a:off x="6032011" y="273069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82A105B3-DA35-A1B4-9B51-9E0F6CC5A595}"/>
              </a:ext>
            </a:extLst>
          </p:cNvPr>
          <p:cNvSpPr/>
          <p:nvPr/>
        </p:nvSpPr>
        <p:spPr>
          <a:xfrm rot="10000052">
            <a:off x="6256007" y="2487768"/>
            <a:ext cx="1701703" cy="19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99341B17-4B4E-1D85-D589-509D9F3C6002}"/>
              </a:ext>
            </a:extLst>
          </p:cNvPr>
          <p:cNvSpPr/>
          <p:nvPr/>
        </p:nvSpPr>
        <p:spPr>
          <a:xfrm rot="8431376">
            <a:off x="6477053" y="2578212"/>
            <a:ext cx="1701703" cy="19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8C2D5248-07F2-1E50-6EE0-4FE7A37CDBBC}"/>
              </a:ext>
            </a:extLst>
          </p:cNvPr>
          <p:cNvSpPr/>
          <p:nvPr/>
        </p:nvSpPr>
        <p:spPr>
          <a:xfrm rot="10000052">
            <a:off x="7056276" y="3285441"/>
            <a:ext cx="1701703" cy="19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3F1ED818-244E-BA25-5F12-5310128A7C74}"/>
              </a:ext>
            </a:extLst>
          </p:cNvPr>
          <p:cNvSpPr/>
          <p:nvPr/>
        </p:nvSpPr>
        <p:spPr>
          <a:xfrm rot="10800000">
            <a:off x="7804545" y="4188222"/>
            <a:ext cx="1701703" cy="19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85B6DD1-C12D-113F-FBFE-C66A222707EA}"/>
              </a:ext>
            </a:extLst>
          </p:cNvPr>
          <p:cNvSpPr txBox="1"/>
          <p:nvPr/>
        </p:nvSpPr>
        <p:spPr>
          <a:xfrm>
            <a:off x="7880875" y="22177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Wurzel („Root“)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D75101-CDA0-5D85-8509-0B85907E64FD}"/>
              </a:ext>
            </a:extLst>
          </p:cNvPr>
          <p:cNvSpPr txBox="1"/>
          <p:nvPr/>
        </p:nvSpPr>
        <p:spPr>
          <a:xfrm>
            <a:off x="7927370" y="1875145"/>
            <a:ext cx="17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Kante („Edge“)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340C33-3ECD-EC4F-45A8-C582D7AAF9FF}"/>
              </a:ext>
            </a:extLst>
          </p:cNvPr>
          <p:cNvSpPr txBox="1"/>
          <p:nvPr/>
        </p:nvSpPr>
        <p:spPr>
          <a:xfrm>
            <a:off x="8757838" y="301493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Knoten („Node“)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DA59072-C19C-8DC7-BEB7-4C8551C99455}"/>
              </a:ext>
            </a:extLst>
          </p:cNvPr>
          <p:cNvSpPr txBox="1"/>
          <p:nvPr/>
        </p:nvSpPr>
        <p:spPr>
          <a:xfrm>
            <a:off x="9494461" y="407736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Blatt („Leaf“)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D1E4C4-25C8-CA65-8C9A-3FE3FF0FADFC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B33F4E-2575-040F-956E-2E2EE9F05333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A45E46-C70A-D5D6-78A9-4E4114A367C9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3137FB-1B06-C10E-8612-E3EF9FBDDA68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2C6055-65E9-92BE-137E-5B61774599EB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75AC8F-1F6A-0460-1F11-BF42E75F21BF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B82E7F-34D6-3385-9DFC-E22F145BF706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82D9A5-C255-B08D-B801-6031A7923B08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29130B-C210-A5D5-626B-90D66739C3C9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8F3FCA-D690-623A-55D9-7909CD3F6030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B862F4-7FCB-A8B4-1977-0E7E81FED514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4942E8-BB70-FC75-7E3A-5C9D53906B12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3B080E-D9E0-6A03-2453-E5057D5553F0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152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E35EFFF-02F5-4D73-C5F6-F613F8745B56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283080-9F85-6BF8-F5C8-0A0FA65A2CA9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D9F4EB-FDFB-B8AF-8D19-2DA0A253DDDC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D05D7-655A-2962-E05D-DBEBF8F9D102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6C9DDE-82EF-FE13-0344-469DBC5FC5BA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36ABFE0-2416-6122-EAC3-BD6006A0CADD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CBDCA0-8693-A7E5-7EDD-8574016B3EB7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79D8B0-E5A0-5FB1-B65C-E9F2B80C9249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30D26C7-C914-B53A-5126-9731128E530B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0E6DA2-8E42-840D-D4D0-E66E0BA89409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E08916A-4FB9-5C49-267E-4F6917FEE568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12868DA-E585-75C7-9CAA-8781DB5C13D0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BFE53B6-DB74-D4DA-9BE8-ED4ECB314932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F1D4872-D678-9E5C-4D8F-4476F111A7D8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0A2017C-D3F6-C497-D2AC-A44F0107A65F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AD21301-6020-C503-6857-32CE9CA84F2C}"/>
              </a:ext>
            </a:extLst>
          </p:cNvPr>
          <p:cNvSpPr txBox="1"/>
          <p:nvPr/>
        </p:nvSpPr>
        <p:spPr>
          <a:xfrm>
            <a:off x="2984520" y="45588"/>
            <a:ext cx="542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10D20AA-B33C-E73E-F855-D9207CE9B31D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0E3F795-FDA8-66B7-DC24-D8B84F96C6C0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986E72C-0444-A25B-E0B4-DE6FA5BEEEF4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3FE0280-DEB8-ACA0-4EDB-292395C1E584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8AA4717-24E8-CE76-10D8-A90B2AAEDBFD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2CE809E-777A-8114-6C81-61D53F6EA174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74434DE-0188-F40A-8D7C-B2E7576538CA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8311287-173A-C5D4-89E8-DF730199EEE4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C325E31-68E5-09AC-166B-CDD2C6E2A7D4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973CF8B-8272-5634-E9F2-1A2A4F60B724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E99C26-1141-1684-2EDA-E6E7B574E78A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A8C512-0935-0CE1-9060-88CE3277BAE0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0D3381-41D7-D472-7369-FB4C5A827BDD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9C1C313-D9BF-CC79-6A17-F2731701BBCD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55C0155-3492-B54D-BA88-89EE90E58DBE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D3A7C1-E989-5982-52BE-347A489CDD20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66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7042">
        <p159:morph option="byObject"/>
      </p:transition>
    </mc:Choice>
    <mc:Fallback xmlns="">
      <p:transition spd="slow" advTm="670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/>
      <p:bldP spid="27" grpId="1"/>
      <p:bldP spid="31" grpId="0"/>
      <p:bldP spid="31" grpId="1"/>
      <p:bldP spid="32" grpId="0"/>
      <p:bldP spid="32" grpId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4454-077C-1D72-6D4D-4E3213736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3CE8-0896-84CC-A11D-EC858133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F987C-D0A7-0602-C772-9AB0FB43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5D0FB6-DBBF-55E8-95A7-E576AA90C250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Das Vorgehen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D8C390-13CA-C8F5-C554-55813003A47D}"/>
              </a:ext>
            </a:extLst>
          </p:cNvPr>
          <p:cNvSpPr txBox="1"/>
          <p:nvPr/>
        </p:nvSpPr>
        <p:spPr>
          <a:xfrm>
            <a:off x="1285877" y="1515291"/>
            <a:ext cx="109061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Liste von Zahlen welche die Frequenzen enthält</a:t>
            </a:r>
            <a:endParaRPr lang="de-DE" sz="2400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457200" indent="-457200">
              <a:buAutoNum type="arabicPeriod"/>
            </a:pP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Sortieren der Frequenzen</a:t>
            </a:r>
          </a:p>
          <a:p>
            <a:pPr marL="457200" indent="-457200">
              <a:buAutoNum type="arabicPeriod"/>
            </a:pP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Die zwei niedrigsten Frequenzen F</a:t>
            </a:r>
            <a:r>
              <a:rPr lang="de-DE" sz="2400" baseline="-25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und F</a:t>
            </a:r>
            <a:r>
              <a:rPr lang="de-DE" sz="2400" baseline="-25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nehmen:</a:t>
            </a:r>
          </a:p>
          <a:p>
            <a:pPr lvl="1"/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3.1 Einen Knoten </a:t>
            </a:r>
            <a:r>
              <a:rPr lang="de-DE" sz="24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</a:t>
            </a:r>
            <a:r>
              <a:rPr lang="de-DE" sz="2400" baseline="-25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neu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mit kombinierter Frequenz erstellen</a:t>
            </a:r>
          </a:p>
          <a:p>
            <a:pPr lvl="1"/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3.2 F</a:t>
            </a:r>
            <a:r>
              <a:rPr lang="de-DE" sz="2400" baseline="-25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F</a:t>
            </a:r>
            <a:r>
              <a:rPr lang="de-DE" sz="2400" baseline="-25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zu Kindern von diesem Knoten machen</a:t>
            </a:r>
          </a:p>
          <a:p>
            <a:pPr lvl="1"/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3.3 </a:t>
            </a:r>
            <a:r>
              <a:rPr lang="de-DE" sz="24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</a:t>
            </a:r>
            <a:r>
              <a:rPr lang="de-DE" sz="2400" baseline="-25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neu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als neue Frequenz hinzufügen</a:t>
            </a:r>
          </a:p>
          <a:p>
            <a:pPr lvl="1"/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3.4 2 und 3 Wiederholen bis nur noch eine Frequenz übrig ist</a:t>
            </a:r>
          </a:p>
          <a:p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4.   Die Kanten (je nach links oder rechts) mit 0 oder 1 </a:t>
            </a:r>
            <a:r>
              <a:rPr lang="de-DE" sz="24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bennenen</a:t>
            </a:r>
            <a:endParaRPr lang="de-DE" sz="2400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lvl="1"/>
            <a:r>
              <a:rPr lang="de-DE" sz="2400" baseline="-25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616982-8C79-025D-0402-BF106223DF6E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12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862F89-FDF7-C8FB-EADF-3621138E5984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AFAAA9-AB7B-B1AD-12A7-6053A8EADD03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D3D23F-1144-640F-06D1-0E2BDBEF046C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0A9FF4-3D30-8BD3-8F73-81540298163F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59628B-BF15-956B-6F94-34C32213C033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85704-C852-24B5-E41F-AC6D5A551450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5A78A5-54BC-87C5-43DC-AFBCD98F5F26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ACE0C5-2A7B-0C67-0E40-E21F08FF3B46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EA322-5517-EE0F-B5A6-1CC394652C7A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E53D46F-9185-E87E-9CA7-67D97C9A93AB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70B1E5B-15E4-6E45-D297-850FA7337D23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BA1DE6-919E-C0EC-D437-293BD850C435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63071F-FEC0-C1D0-EDA6-78652DAD0963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122441-BCFA-7DA3-AEC5-4CAEC2FC3372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B42364-6B14-8B8C-25AC-51E47215FE9A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E302E5-8AA9-E5D6-AE69-2A37D7B60933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B732D5-0C45-5572-3AC7-07BBCB10EA1E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9E484A-895A-4D04-B663-0025535CC91E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7496BF-C271-6135-0D0F-898DE1F89556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F9B34A-0483-CC05-63A1-D9E3505354FA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CE77C2-A7BC-1B2B-3CA8-1BCE0EE4C3E3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0A2902-D73F-F129-DF66-728AEAE1DF0F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6FFD1B3-694A-60CA-5659-F81296266CFB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56F65B2-DCAA-93FF-415A-D0F5083418FF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50F1D01-1A26-DAFC-096B-17B2177E7999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47C5BC6-5A5B-939D-DC77-F14A7C4C8668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CAE145A-5AE8-C6B8-5040-9A75CDEA3562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A548616-C9EE-2A18-3EF3-A531F10A0AA0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B635D0D-02ED-9935-EC43-BA416643B57C}"/>
              </a:ext>
            </a:extLst>
          </p:cNvPr>
          <p:cNvSpPr txBox="1"/>
          <p:nvPr/>
        </p:nvSpPr>
        <p:spPr>
          <a:xfrm>
            <a:off x="3522362" y="45588"/>
            <a:ext cx="717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BF4D80-43AD-54BA-E04B-62D9A9377633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C13A3A9-B483-FEF5-80D6-BA7FEE94E8FC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003FE58-2348-79BF-B0D1-45309AD18930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B22D4D6-FAE9-D578-BB8B-0460ED754C5C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F32AFE-DE07-B92E-1E95-C57A5678DBCE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B98F80A-CDBD-127A-79A9-76080E256430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A5E84CB-2314-801B-2600-8B98F011C9D4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E9513B-9C55-294D-B889-16FBFDF77C36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4249D2D-4962-A01F-A5A2-5C2955B9C132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2F42F16-EFB0-EB9A-6AC9-C26B734D2D84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9D36FA-9283-119E-329E-AFB2EE46D3B2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C539F0E-9C78-48C4-3407-E0799AFB9625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DA02ED-F033-4D0D-C3F2-AAE8BF69FD8B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B37EB4-9150-C78B-1DCA-BD9B6A72D743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5F84B3-3C46-7CEC-997A-A9F15D76F033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71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5148">
        <p159:morph option="byObject"/>
      </p:transition>
    </mc:Choice>
    <mc:Fallback xmlns="">
      <p:transition spd="slow" advTm="105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406B-8302-D1EB-48E7-5421900E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6DB35-FF28-9C09-330F-ABBF5CF7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E59EA-AB17-8893-7136-434CCD2A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8D50F7-8500-7884-01FD-1E1C946C4E71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E263B5-5179-DE64-1FAF-6E0DD0D3178E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7C25666-22FB-51F3-365E-C0B47096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62854"/>
              </p:ext>
            </p:extLst>
          </p:nvPr>
        </p:nvGraphicFramePr>
        <p:xfrm>
          <a:off x="1396014" y="4098747"/>
          <a:ext cx="1426328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06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2CEEE4E8-39DC-B700-24A3-A4A6D3645DA1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7358A6-A998-0A2B-91AB-88756850D21E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170DEB-B887-4F0A-6CBF-28B93785412A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7BD44A-B286-4050-DD96-A68419A11F6A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5041DE-E788-D2D4-4DD3-E6DF7D5AC99D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CCE525-C4DB-1161-03B4-F45EA63F9D2D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A72747-B120-CF8A-B63D-B340D1988F58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8A437-0BD0-EFF0-81A4-0FB40D93C817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2CA816-1478-E943-F1F2-A3587F2B7E0A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392700-670A-E771-217A-21791B6918B1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4FAE89-1198-07A8-4B5A-32DB232D6952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57DAD-DDA3-938A-1646-3898C8EEFDBD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B26BAF-7A2F-1FA2-80EE-BFC34664B6FD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8E2DEB-AF12-B453-DECF-E56E8E28AF85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0AF48-3BF6-DB00-E932-148E5DAAC47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6E872-52F6-F1E6-0315-6832DFC2A9EE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965297-998B-4B96-4FED-39F569DC2340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DD133D-DEBC-E687-F9BF-DE23E7F4CBB7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3955DB-DD38-032C-EB1D-3D09C4A9281F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4C5699-DC10-E85D-97EE-B2F26CC184B5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092B59-C78A-2793-159F-3E36C6EA8EFF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7EA648-5E7F-032B-8744-5B9F0204A01F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DE6751-BD77-612B-6AA7-592FD8B3C620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C8B354-8DA8-5110-14F2-A08E3CB24720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BCA146-A7F8-CFC6-84CD-16F7DDB55688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69EC8-00F5-F961-6A87-974F05658C3A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F7E960A-878B-2C08-4483-3F8ED203DD39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B80CA1B-D9BC-9C24-ECB4-80A47525BED4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F0ADDE-34C2-90BA-5ECA-4B7D1403BB6F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1E1116E-E0BB-179D-56B0-F639389D8DAA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90984A3-09D4-BFC8-FF6D-698C29DFC896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B1D4789-4AB4-CD04-4351-83368E0E953D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4567CDF-3D75-BD7F-18D6-52447BF1113B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EA8A0B8-0A86-D033-E77B-AFA701B24EDC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B49F7B8-1715-2FD7-F19B-25106196812E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8E06D5C-8BFD-82F3-EBF6-0C565EF0D858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D763569-9C3C-C986-B267-5362425C12E3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74E7F7-3EC7-8791-CBC8-88C81A0C50BB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924AE36-3C98-AE2C-9070-D3C7FD0C0767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5C620-9C45-2247-C522-AA6372EAD0C3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C4CA88F-2B94-EC4D-D7DC-7799F2C67E28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B21E41-46BF-CBFD-AFE1-A4111C33182E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262F400-0CC5-886B-4E50-EA19232134F5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EB1AC8-7B65-8644-3D0C-3B33B927825B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7324A10-BF2F-D360-5B8B-6FFDF87D6FB3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2AD0E49-8911-F5CD-8653-239D26DBB9DE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93A2FA-914D-8B87-D078-337453C6C6FD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7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5492">
        <p159:morph option="byObject"/>
      </p:transition>
    </mc:Choice>
    <mc:Fallback xmlns="">
      <p:transition spd="slow" advTm="254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46F5B-4CFD-A12C-ED2F-0C4B4860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1E868-BF30-41F7-D04F-A04E3503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EB1C4-D801-6B2E-3103-73721D46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01A7659-8858-B6DC-6EE0-EF4E935D572A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0EA529-2C3E-8233-32EE-91ECF97E4052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659F9E-840C-6BB2-D81B-1CE4EB6D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09075"/>
              </p:ext>
            </p:extLst>
          </p:nvPr>
        </p:nvGraphicFramePr>
        <p:xfrm>
          <a:off x="1396014" y="4098747"/>
          <a:ext cx="1426328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06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47B111D-A8DD-68BA-44C7-71003043AB49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607E348C-DF52-E7F1-0F88-ED88995BD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90191"/>
              </p:ext>
            </p:extLst>
          </p:nvPr>
        </p:nvGraphicFramePr>
        <p:xfrm>
          <a:off x="1396014" y="4098747"/>
          <a:ext cx="1426328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06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0CFAAEF-FB44-2BC5-8AD1-75750C59BCA4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5C92FF-CEC3-9337-E6BD-684B713A9093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21DF17-4027-C64C-1CE6-01AEB0720C99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4FD470-9200-CB4E-F578-800511645AF8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8F071F-10E9-161C-8BD3-5E6236356B3C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AC7440-1E75-36BF-5FFE-28984CD153A1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FEE57A-60CE-BB3A-E0DF-B1EF495468BD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24B560-4B4D-45B3-AB11-4F1DDD0174D3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0139A4-1F3E-3E88-4774-9811A4CC5D12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5D4F07-0F59-850C-C314-A788B43670D4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6BB379-37B9-6960-AFF9-9664A89EC6FD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1A3A10-DF35-3132-2C56-F970937EDEA8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152823-6363-B7AF-3386-EE1FDB5590FF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5CF95A-524E-5B2B-38B8-399B457FA3E6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3CCE56-003E-04D3-891E-D9F6B1D42671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72F165-CA46-1543-CDFE-2EBB23960C1E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60298F-A9FA-2557-2BFD-5F53A955F0CF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F26864-4637-1ECB-321B-43C54E186DF3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2B1D09-FD3A-673A-9175-130639F952B6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C014D-466F-F9BD-910F-1A03C4950200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C43831-43F0-2E9B-6D51-7CBC8030ED20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72CB20-ACD7-B748-E1FC-EF3F1253760A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8B2083-EE8B-01BF-D4C4-32C0C76D6807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85169D-FC83-B69E-F6C2-0B1C946B1ECB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6F994E-D4F5-92A7-7E38-498B498A5AB6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BB4BE5E-AB26-1EE1-DF32-D102F1EC77F7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F0FA61-6E44-C37A-4892-01CACB7908E5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017EF68-0EC7-CE02-5475-46DB9608DB20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0896D59-87C7-7501-75F8-08F622A89F09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CEEBA8B-D681-C294-F9B9-72F4E7C053FA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F0F1896-72B9-5538-AA45-826A3100A45E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8F8E08C-FCF6-67D2-5468-546D65793C65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ADEC668-7F28-6F6E-5768-639C0BF69A16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67F551F-1781-C065-6079-7E20E692E12B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1FFFC53-06E3-F548-0E3F-CC435F7E9107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8D3370-D9F5-C570-A8C1-CE3D5811F2E0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CB7C859-84ED-063B-AB13-11962902FC6C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9FAFACF-63AD-76EB-053B-2B7848CFFE36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2818FB-D18E-BFEC-3CC3-F99272AA7502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1A7642D-B74D-33CF-FB8F-6B144197F71A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A65EE5-E8B0-F538-6024-A1EC3382D3E8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C1250C-F9A4-D8F9-626D-A62D91F72F94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208C1B-D8F7-2FE3-CDED-A58C4EB7B546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4FD84D-E32C-19F1-B17B-991DC0EB6C2D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1B60736-004E-2A1F-EB23-F30085B702D5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6C699A-72BF-051B-868B-1F063C78D126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BCBA3E-95D3-9F62-BFB0-547DB9C043C3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9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78"/>
    </mc:Choice>
    <mc:Fallback xmlns="">
      <p:transition advTm="22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4666D-7DAD-4119-5D91-939844B7D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E4280-63F7-A12B-DCC1-9A07F803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AAF99-1191-05E4-437E-F68E6907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371139-6AA5-C873-1629-5859ECCF0F0C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EB1205-09F4-B78D-3048-18CFC04E14ED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28AEAFF-BF45-2DC8-50D1-A9583E75A494}"/>
              </a:ext>
            </a:extLst>
          </p:cNvPr>
          <p:cNvGraphicFramePr>
            <a:graphicFrameLocks noGrp="1"/>
          </p:cNvGraphicFramePr>
          <p:nvPr/>
        </p:nvGraphicFramePr>
        <p:xfrm>
          <a:off x="1396014" y="4098747"/>
          <a:ext cx="1426328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06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76A36F25-9EC5-E83A-8E1C-679D8ED4E692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D7AF75C-58E0-4DAE-A4A4-5FBD7FD8B62D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BEE57F-632F-FBBA-D1A1-07D32D98518C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70FA3E6-1AB0-4A9C-EE58-068B1ACC1770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786020CA-BCFF-6B79-7D9F-FAEEB81D7362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7571CA3-2FD7-9FC4-385D-FE4469F7BF87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A91BC77-C1BD-E314-F679-8FACD13397AC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0B9E467-B7FD-47DE-CF28-65E19B99F432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242D69-8DE6-B6B8-F346-32BA3BED14B1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5E78B0-F5FF-2B88-ED09-ACB9426B8001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A0F021-C367-290E-D40E-E44704874DF0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59F7EB-C1CD-99E3-0D34-262D6AD94A56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A66FA3-F342-1795-901C-9ADA7A9BB3E3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2075B7-C75C-699C-92AC-DB15CC38045F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CC86EE-3DA3-F87F-5A5B-AC7A5FB40D3D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B36F32-CA5D-3C71-8A3C-FED84DC7958E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CBE9EA-20B2-8BE6-0707-A487DDA85016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B95CBA-E327-79DF-90A6-EE986B873DC9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48D56E-A33C-653F-B3BC-25B3D3B38001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3934AF-CB8C-6E15-165C-234BF8E67BFF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A6D822-2414-45D7-19F8-3CD990A1610E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7DC8BC-0B5D-F1FD-FC68-7E08311422DE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5BEE3C-008C-F3DE-1DDA-9455272854A4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565177-B99F-F7EC-EFAE-00D13E880607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5A1EDE-035E-805C-AD33-3AEF9E4DA98E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C534E1-3A96-D317-BA2A-EE10CD477F15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14D9E9-06E7-392A-402C-A54DB4945FBC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2EAAE5-1D60-2B30-9B49-F83934C9A535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BB351F-B602-9254-1A98-954C86598FD1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6A92E4-0D4D-B8C4-9DDC-79C644C69C05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B6C912-9F7A-3CCF-DC0F-3F6533717EA7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2ACAD26-2A98-2147-2EB7-9AD6742B0C42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D394FED-2A8C-FC23-8594-26E069B78DF8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391B0D9-3D5F-F5B0-10CB-9DA5A3CB9F49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3CEFF0C-54EB-D845-EAC3-474296961778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EADA6F9-AB12-0B72-0A52-C1C8B6159000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0E7CA0B-4DC4-02CC-5FA6-4ECAFC1237DC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007C75F-BEFA-076F-7336-BF8C13DF6FBF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7B80BE5-71A4-1524-9E1F-7148CB5786CC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B8A6E75-A17F-630A-994D-AA809C5FF5B0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25B3822-F496-AE39-D98D-801E83FF97B4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5713D1F-2C48-C623-DD81-DA3194A28DD9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AA2146A-E963-8121-AA83-C09FA40A7276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FE33304-CF68-704A-EF8A-3BCB7B5EC369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8D49C10-C52C-1AD2-8D7B-9EA54F7AF4F8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C8EC8A-00F6-19A1-E3D6-D6C01F53C474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1388762-DD3A-8DEC-6FEC-84EB5DFC7170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952A6B-7D2C-90B5-94B5-863646A30A15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0CD91B-865E-B0FA-7AE4-994DD8606CDA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B82744-99C9-9BB0-B55E-A06B16E4765D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EB35647-BCEA-46E7-F5DF-BF245702A75E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10A36E9-C2FF-3589-478F-7F6911FB44D9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A5CB64-5E54-024A-9D0E-3FDB1E050E71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1DDC26-BE2C-8C6A-0E11-25DAD3B23A78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243">
        <p159:morph option="byObject"/>
      </p:transition>
    </mc:Choice>
    <mc:Fallback xmlns="">
      <p:transition spd="slow" advTm="442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2CB4F-0057-9CF3-7FB2-6D6761FA1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283FA-436F-8C58-8056-D47BBE6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41F84-AF37-72D8-A4E3-29F348FF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9C6934D-5A14-C921-F127-E0504DB5D2A4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1A9BFD-F856-9848-A8FB-3AF81F978AEB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A04239A-5FBA-7CFB-BB29-4AC1E3D4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62022"/>
              </p:ext>
            </p:extLst>
          </p:nvPr>
        </p:nvGraphicFramePr>
        <p:xfrm>
          <a:off x="1396014" y="4098747"/>
          <a:ext cx="1426328" cy="10972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3159BF5E-FCB3-F4C9-8EEC-9E7052D6E03D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8E992A-096D-2E0B-0BD8-D93B8A1302E9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6C7D77-2AA2-40EF-36FB-E095171BD573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3CC1A28-D9A8-2F4F-3E34-F4DB30115F95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70938F70-C4A1-DD63-F998-271E609654E5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4278D98-CAE2-34B1-7147-372BEF088849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CA3D12A-65AE-B705-9B18-CB35FF29B944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A49226-4825-C77E-8282-3D685DF2DBA2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E81C20-0BB2-6273-2358-915CDF8793C4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90767-C1B7-0385-2112-C99530426FB7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DD0A98D-ED38-6698-4074-24887E262989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6B90BAE1-9E7E-6175-FB07-568FE9E9174D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148F39A-3BFC-A9EC-7E58-162F43A931A4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87D7EA3-DCF4-AD0A-D51D-DBE67717C100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D8771B4-F587-4637-D284-2292EC679553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C3B0C-5679-4F30-B695-12B572C6330E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A345BE-0D53-9C59-FEEA-78DDE8894D29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577502-89E9-8E4A-217F-FA7BE625BCFF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9A0B0-8602-891E-30C6-CB7DBC63CFD2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2702CC-58C9-8527-BDCF-4579C8D383BA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E46E22-727F-04D7-59D9-EFF3E911F2AF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937508-8BCD-2476-326A-405CF857929C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2F6457-B167-39C9-00CB-C4BA17685FBC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2BE50D-FFC2-0FE9-CB7A-F8670ABEB33E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4CCFE0-0F7E-04F8-79B5-49470BDFB89B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53624D-B191-74E0-1102-718C44CFB164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2AC0C5-F8B9-C459-6D6D-AE6AD49F0ABE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04527A-0ADB-548C-A651-C65E63130B7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C9FF4D-FCCA-F2B1-EAD4-EC8DA1F1489E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8A6B5E-D508-B5AF-1482-EBF5253CBAF2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54070B-28DE-02B4-AA2A-A7CD83886478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BD66A8-FE66-DFDF-4707-8FA825E8E551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E609B5-0EB0-80EA-EA46-7DD3017DC8ED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F0ADA6-4599-873F-A7D6-E07F70B53BDA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87D67-7D34-7A6B-65C7-743F8191D796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BB46A0-C538-93F4-3766-0CF1B33D0262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C30D0C-81D1-8C63-50E4-AB568147D6B4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C6CE1E-6678-0B64-7BB4-B94DDED92342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FB09B2C-BCD7-C071-5C14-3AA8B8783F06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38FD290-796C-5B8D-9076-248E5FB65F01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F6B7EBE-7134-815E-CEC4-FBE988C88030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96C050C-9844-D661-35D4-5E4CCF052738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BF489BC-2228-74A4-898B-567B0F11964A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7417A75-F467-1DAE-DDFE-F3FA61946C85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93B839B-3BB0-F7D4-5507-3E63A0EDEB4B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1D040B-6504-DB38-2B04-92E255F87999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0815751-324C-B7C5-77FB-D03BCB8EEB11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9D2F8A4-A9F5-A873-F897-FFECDC5BA6B9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6814DB1-0F17-4D44-0377-2E22A40EF8EB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F90FA24-B6F5-3AD0-C6A5-EE4C7620E4D1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591A6DB-9B58-5D76-F577-87A892557EBD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812D95-A041-2623-994E-5A8D85685088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AF94C4F-D1C4-0257-B5A2-08A2315350D7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F4474E-DF53-6DD9-218F-C153C3B14D3B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87A338E-AF4A-2BF2-270B-8A63BC4F1428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5540BF-57FD-7F03-DBD9-6E2EA17133F0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BB0C8-B178-2772-A406-503CF2EF1039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1DD336B-280F-374F-6604-CCD03EBFF607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188497-C333-54D8-39F5-20E9C8752C66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413007C-A367-2938-58B5-BF98EEA99E0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738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5371">
        <p159:morph option="byObject"/>
      </p:transition>
    </mc:Choice>
    <mc:Fallback xmlns="">
      <p:transition spd="slow" advTm="853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789E-59F2-1C74-C57F-266705902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952945-D889-731A-262A-86B25C8F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F4FE0-99F7-88E6-242D-FAB3CC27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01D1A1-D39D-C829-A0FD-00F470DBB484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0DE2F2-EF19-1A5F-F7AD-585451898DD6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9E2B39D-7FA6-9FF4-0328-1795D9E0F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16565"/>
              </p:ext>
            </p:extLst>
          </p:nvPr>
        </p:nvGraphicFramePr>
        <p:xfrm>
          <a:off x="1396014" y="4098747"/>
          <a:ext cx="1426328" cy="731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CA6404A-FF52-FCAB-D4BF-AFB9F6650925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B59126F-1195-30FF-D678-6A9B2A7E7A67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24EC42-3CE8-29D5-6AF8-D77B330C74F5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6EC349E-DDE7-AEBE-951A-C53648A9DA19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F416E1D-AD90-886F-5645-7E0B8685D082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27CADE3-F90B-9792-A866-C222628D162B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8D7073-FFD7-16CA-051E-BE9E5650440F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56BB9F5-3FA3-8E0D-7713-E65CB510E5DB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DC9CCFF-33EA-002A-6435-F2AE9B81C8E3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2DB583-702C-8AA2-D7BB-AC18F63438BE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3ACC0F9E-60F5-CA55-40FB-6D5D3EC68358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14648506-EA61-0CA5-5D3D-E618250F6F6F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ABF45EE-6249-D8CB-EF4D-B9F3478A85AD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8972278-70CD-E724-D69C-0F7499BEDCE8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E54F839-D8CF-A9E2-4A2F-96A7F9B795B7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3BA2A290-00BE-0043-11CE-DC29C817F851}"/>
              </a:ext>
            </a:extLst>
          </p:cNvPr>
          <p:cNvCxnSpPr/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F5AA7DF4-66C7-C9D2-B01A-C0068A905A45}"/>
              </a:ext>
            </a:extLst>
          </p:cNvPr>
          <p:cNvCxnSpPr/>
          <p:nvPr/>
        </p:nvCxnSpPr>
        <p:spPr>
          <a:xfrm>
            <a:off x="9099231" y="3429000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4286631-04AB-CFEE-E052-AD8E805CED7D}"/>
              </a:ext>
            </a:extLst>
          </p:cNvPr>
          <p:cNvSpPr txBox="1"/>
          <p:nvPr/>
        </p:nvSpPr>
        <p:spPr>
          <a:xfrm>
            <a:off x="8695124" y="285505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B3D213-5277-27C3-63BF-455483B1E9A6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CDE47C-EB36-B52E-995D-A81401E30089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515720-49B5-546F-AAD9-85BC00F6396E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0785EC-8550-01DD-8CE3-2122E34F424E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4B45AA7-5C9F-B2F4-6AC6-AA84C19AEB3D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DA4E81-5E34-88FC-B3AA-C1547B98FB2E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135945-6E32-C8AD-0807-14F475CC27A2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F333F8-D41F-D4C8-76F7-CB155EC3740D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57C282-4AF4-86A1-D991-3E517EA72A85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37137C-10B4-CFC4-5BC0-9D863A22C4F3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05C64A-AE63-BA6C-0E4A-159EA0588B73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1513B9-D160-72EF-FAB3-4407D7DF389E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F5465B-C197-A15A-1F5F-C1A47C0FCB6C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8C4703E-B252-19FE-CBCB-C486A7A58CE1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408F2F0-2B35-76E8-8E8E-0C0B05A58A83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41036D-355D-5600-C3E2-B0355A1E9364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DDD212-A4AB-3C7B-9B74-BB7E7F18FFBF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3F9F64-C57B-5EBF-1874-619FF5E8A490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7FBD51-F44B-6A30-DE64-47D7A9CE8F4B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AE5FAFE-FB04-5E8E-353F-2E1438AA78DA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B279608-0A34-D310-CCE9-E5BA051F611C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B187B07-FE96-C0F6-F924-BEB01735C8BB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2E06D0-5DBA-A543-C0E0-F68869FD9505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49D77FC-DF76-24C2-1906-479806454E5E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11B14D3-CBF9-644C-9735-23A36EE45DC2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88477F4-A4C7-C6AF-0A99-5612BEC478BB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B6D907-A97C-41D9-EF26-450FD0523915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7E33503-2E07-8721-17CE-CE7592E2B8AE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54D49E8-19AC-6D3B-D46F-F0FB38114715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DC9D0F-3DC2-62DF-67FE-6C603800DB0E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1D098AE-849A-1B00-8E8C-971A4B4155A1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62A2959-FE11-684B-BCCD-A16BB4B92483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6C27124-292C-15DA-EEC6-6A353A6C60E9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05343F8-E8FE-6BEF-457B-BDBDEF4310AD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252F4B2-FD98-FC74-FFCE-CBD64C8DBE00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0273EBF-8483-635A-9CB6-72872C33F87D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D89F57-A809-DB70-9ADB-E8DA884EB8AD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B31582C-F746-4AC6-93E0-92AB5ADE52EA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38306C-E903-2291-C124-E91BB51F54B1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36B8F77-EB6E-7BB8-0526-1F9AAB4EC3AD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19DBD1E-65D3-86F0-45E7-8D4A51EB9F7C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C01ABB-5BB2-2ABF-47AC-4666D38A4351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3F6725A-18DC-83D5-2A5C-AEAAA9778B69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6D2D4B4-4E4D-1CAE-3B0D-8F5F0755E01C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D44C6FE-0A66-4A07-D1A4-95FDD9493678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99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1723">
        <p159:morph option="byObject"/>
      </p:transition>
    </mc:Choice>
    <mc:Fallback xmlns="">
      <p:transition spd="slow" advTm="517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81BB-01F7-F6B4-BAAF-4CE70058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2DA7D-0004-2EE0-4463-7D3C9B4D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7961C5-AD08-E507-5FA6-0CC23D93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2CFA3D7-76EA-4604-A52B-8BB906B1F82E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D613A1-21AC-FCFB-4E6B-9D3962F67DB8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0D3D722B-9C4E-0BD0-6F92-CD3A45958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35212"/>
              </p:ext>
            </p:extLst>
          </p:nvPr>
        </p:nvGraphicFramePr>
        <p:xfrm>
          <a:off x="1396014" y="4098747"/>
          <a:ext cx="1426328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 err="1"/>
                        <a:t>Hoal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229FA711-574C-F606-5635-0957596F59B9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0943CC-94A4-B4F8-28A3-F45A7BC72216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7C5D95-F744-9F22-5093-37A8C61896E9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F922691-79DB-AB0C-DC63-453FF6F7EF05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7BBE9129-79AD-642B-1A7E-1E56992252F2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DCF75F7-2A9C-68A0-ED26-3CA078BA4713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4EB87A-DF4F-68EA-181B-27BE1ECF2CD0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F46A08C-45DD-ABE7-F3E5-24249349C1DA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D54453-7CD5-9855-78C5-AEBF62DCC166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7DBB62-F008-8E79-C85A-5166641AE81A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1D32672-AA2D-99C1-FF03-63BADCD9458C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CBE3C2E-DD4C-40B8-FAF6-03A42169F278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F58E218-D278-7767-AADE-114A454D7947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4C918D-D20C-D998-E6B3-5539343CBCC1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2F1E02-4D34-908B-0D7A-A514D95921D5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0CE8B426-1C57-47A0-E6CF-1A71A919FE3F}"/>
              </a:ext>
            </a:extLst>
          </p:cNvPr>
          <p:cNvCxnSpPr>
            <a:stCxn id="16" idx="0"/>
          </p:cNvCxnSpPr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DEAA7545-E807-B99F-7DF9-24AA109ED325}"/>
              </a:ext>
            </a:extLst>
          </p:cNvPr>
          <p:cNvCxnSpPr>
            <a:endCxn id="21" idx="0"/>
          </p:cNvCxnSpPr>
          <p:nvPr/>
        </p:nvCxnSpPr>
        <p:spPr>
          <a:xfrm>
            <a:off x="9099231" y="3429000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7D9FCFA-3550-3794-E0B3-64AED374C0CB}"/>
              </a:ext>
            </a:extLst>
          </p:cNvPr>
          <p:cNvSpPr txBox="1"/>
          <p:nvPr/>
        </p:nvSpPr>
        <p:spPr>
          <a:xfrm>
            <a:off x="8695124" y="285505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651497-BCDD-52F1-0FC7-5E6677B1B8CC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DD164-BACD-F897-398F-B698C7ACA0B3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3A9DFA-46BF-ACE5-1EC4-1CDA6DF0439C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86CB3E-C53E-C01C-6909-FF0C06588162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026233-2C5A-6F06-33D6-80E3F98F136D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087E19-F32D-AC51-7542-0ACB2E8C8492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2F2E15-E745-6437-EADF-D84370F28F2C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6A694A-8732-97BF-54B6-2D1BD9614CAB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ADC207-3D64-C088-95C5-FB3BAC13D323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4106ED8-8A90-D60B-D485-D97DD058926A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7EB383-B5FF-8E99-CEFE-0CC5286A11B8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3F4A88-6EF1-C320-20F9-9F2A5B84DCDC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F0DEEE-AE68-8A6E-348E-B43C2B1BFFE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D7DB36-56C4-3CF5-081E-AD52D771AD13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E7D238-D266-367F-49C7-D88B71D6CC63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6574FD-A3FC-8FF3-FBD7-809B9E210E87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B21FC3-91D7-8B56-0161-4F8EB37EB6A9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742A517-6AE0-B16D-6A09-4B889FE96293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A09A19-E35B-DA7A-B497-EEC8E3F82BAB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E967101-375E-F8BD-6083-DBF2D442A287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84E5377-A741-1758-C61E-A354C669EB5F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5A3B31A-0CC1-B474-B753-3AEA42C0DD34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FFFB557-784C-DDA1-57C5-C368F1BFCD9F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AE50BE4-E880-D412-7C84-AD5CF10DBCA8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DBF67B5-19A1-D553-2635-586B65F47774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6D80E58-0154-19C3-D1CD-D3586754CA4C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27BE104-0327-A9B7-ABF9-E59D495790D4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56ABBAA-CC80-9135-A160-F8FAE20C2A92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7B121CE-9B4D-8A34-FA84-4A6652E1E6E5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4CCC4A7E-7C75-7556-EF2C-BA5D8CC279D2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5369D17-2FFB-FD52-133B-4A5EB4F696E1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9BAEEF7-F759-59B5-3009-D4AC1C860EA1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4EDF9C0-610E-DBE9-E441-1F2C0C2EC7C2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AC05EEEE-B651-E3A4-7C12-FA966F5E4624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77E0A6C-CC9E-5B21-11CF-31233688AB34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9903749-84ED-1098-464D-B4633E4CA863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E5801E-DCB3-9322-8011-5E3F69276DDB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B89C4FB-D09E-1B58-B33F-192ECE8325C5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3087C3-E60B-25E3-5E55-766264BBD08D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2B419E-9E19-A626-226B-71768DCCA821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837084-B683-B968-CB38-B4C579C1448D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611345-3A4C-A8C4-D69A-CF4D81B3FD70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514E212-E813-8A65-6DCC-2591D1B1842B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EF3C9F-9CAD-57FF-D1A6-C4F7AE680319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92DF867-F174-5C93-26C1-38DD909D4879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3945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713">
        <p159:morph option="byObject"/>
      </p:transition>
    </mc:Choice>
    <mc:Fallback xmlns="">
      <p:transition spd="slow" advTm="1071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D3145-7BB1-D8FC-30A4-D14D0A0D6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317D3-4895-A514-1B05-9B9F874B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6" y="0"/>
            <a:ext cx="4505325" cy="1978025"/>
          </a:xfrm>
        </p:spPr>
        <p:txBody>
          <a:bodyPr>
            <a:normAutofit/>
          </a:bodyPr>
          <a:lstStyle/>
          <a:p>
            <a:pPr algn="ctr"/>
            <a:r>
              <a:rPr lang="de-DE" sz="3600" b="1" i="1" dirty="0">
                <a:latin typeface="Roboto Medium" panose="02000000000000000000" pitchFamily="2" charset="0"/>
                <a:ea typeface="Roboto Medium" panose="02000000000000000000" pitchFamily="2" charset="0"/>
              </a:rPr>
              <a:t>Huffman </a:t>
            </a:r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-Kodierung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560E83-D534-E043-A321-444B762144F8}"/>
              </a:ext>
            </a:extLst>
          </p:cNvPr>
          <p:cNvSpPr txBox="1"/>
          <p:nvPr/>
        </p:nvSpPr>
        <p:spPr>
          <a:xfrm>
            <a:off x="1285876" y="1600200"/>
            <a:ext cx="109061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Aufgabenvorstellung: </a:t>
            </a:r>
            <a:r>
              <a:rPr lang="de-DE" sz="2500" b="0" i="0" u="none" strike="noStrike" dirty="0" err="1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BWInf</a:t>
            </a:r>
            <a:endParaRPr lang="de-DE" sz="2500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Präfix-frei: Gegenbeispiel Morsecode</a:t>
            </a:r>
          </a:p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Huffman-Kodierung: Bäume erstellen</a:t>
            </a:r>
          </a:p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sz="2500" b="0" i="1" u="none" strike="noStrike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N</a:t>
            </a:r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-</a:t>
            </a:r>
            <a:r>
              <a:rPr lang="de-DE" sz="2500" b="0" i="0" u="none" strike="noStrike" dirty="0" err="1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ary</a:t>
            </a:r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Huffman-Kodierung</a:t>
            </a:r>
          </a:p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Praktische Anwendung: </a:t>
            </a:r>
            <a:r>
              <a:rPr lang="de-DE" sz="2500" b="0" i="1" u="none" strike="noStrike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  <a:r>
              <a:rPr lang="de-DE" sz="2500" b="0" i="1" u="none" strike="noStrike" dirty="0" err="1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zip</a:t>
            </a:r>
            <a:endParaRPr lang="de-DE" sz="2500" b="0" i="1" u="none" strike="noStrike" dirty="0">
              <a:solidFill>
                <a:srgbClr val="000000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Edge-</a:t>
            </a:r>
            <a:r>
              <a:rPr lang="de-DE" sz="25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</a:t>
            </a:r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ases: Fibonacci Frequenzen</a:t>
            </a:r>
          </a:p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Huffman im Programmcode</a:t>
            </a:r>
          </a:p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Denkanstoß: Aufgabenteil b)</a:t>
            </a:r>
          </a:p>
          <a:p>
            <a:endParaRPr lang="de-DE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de-DE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de-DE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de-DE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de-D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9ED32-383E-CE74-09E9-A8A7E090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3A8D-79A8-C040-B421-20E0B926EEAC}" type="datetime1">
              <a:rPr lang="de-DE" smtClean="0"/>
              <a:t>02.03.25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A796AE-249A-16C2-C373-524A8B63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2B8A2A-3CE9-0605-8123-06FD9CDCF9E7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37DF1E-BAF5-62DB-1093-6F4774472350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EA1930-EB3C-7D48-2DF4-5216E57E27C6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0C115F-F02A-ECD4-BE24-2CD5A74712F6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7B290B-323E-9520-9815-72D7E598478E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D1FB34-6ABB-9AC9-8F44-40959EEF8610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009673-2940-4A47-FD00-A0C941514B88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F84FCD-D91F-A803-B464-790DE1717B9F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E81A6C-B4AC-C832-C92F-98F090703854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C167BA-A13B-3541-BFE4-81F04C597641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38D2D-B398-227B-FE7B-756CEF4D09A3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A1FEB7-63FE-B7B4-0C74-A9CF12FC4C60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1D3237-F573-7377-8B93-7F766D035A7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F451FD-7961-4749-1F32-F5A7DF9C7525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A6FAD2-0906-6A0E-4448-04B9D59E9183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5A78FC-A5EF-507E-0879-10778DD04997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1566C0-1B4A-C7DE-2D0D-A6D6F063722A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0E64C8-6652-30F2-3B0B-4F06D0ACAB95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46495E-15F3-C89D-FBF8-056FD1D4A794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FE8014-7EC2-CD46-34AE-990389A35BB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E66FE9-0331-16CA-9C79-EC172B7BE94F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1EDDC0-3DE9-A10E-C212-8282022CBBD6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0D1E14-9915-D434-C674-2495FBA12046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36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DE6D25-7B50-990A-2383-089EB05F1F73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DB1AB26-D3B6-0761-C81E-74C79F0E8D7D}"/>
              </a:ext>
            </a:extLst>
          </p:cNvPr>
          <p:cNvSpPr txBox="1"/>
          <p:nvPr/>
        </p:nvSpPr>
        <p:spPr>
          <a:xfrm>
            <a:off x="95714" y="45588"/>
            <a:ext cx="418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2F60F6E-4584-AF98-9699-AFA5A751156D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4BF3D4B-0FD5-34E5-3B7B-62C403168346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22F933-DDAE-7677-A07C-611CB5E62295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E546DE5-E299-100F-74CB-1809B3AC7C3C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A764E34-173B-3258-6FAD-BEB1D26D9D54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03B8A7F-2EDB-9198-1334-73DAF5340509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89C211E-F63D-9E5B-5178-740C60E9B90D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777BB44-4340-A0E8-294E-9AD8C86E4274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0DA1C98-C731-6123-B8D2-C43E2D08BA1D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E7E9D3D-DA01-64A9-9A44-302046556F07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EE81B6-2C86-6D2F-068C-F01356AC7B01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5900C86-5396-1886-8D8D-5FC642189521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BB16BF-D26F-3A2E-A118-93EE6B2575C9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A13894-E9CA-F44E-BFA6-0D04FE757FF5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7AEB09-72AC-B56F-1240-079FDD16C729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20924B-97C5-A333-47AA-4EC8A1F6204C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881175-526C-3B22-6AC0-FEB429CBFA30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E783851-34F0-8F9C-2B5E-F53AE0E03B30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8F34E24-8C55-2759-23E6-0F6250974D25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10AA71-CE47-1826-A624-AB300BF41A9B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84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7679">
        <p159:morph option="byObject"/>
      </p:transition>
    </mc:Choice>
    <mc:Fallback xmlns="">
      <p:transition spd="slow" advTm="976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0244-0C7F-EA72-E4CE-E3EECF746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23000-50F9-B7CB-291D-9984454B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980DD-9C88-6199-E66C-ED8AB1A4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9BCCD8-78A7-AF0B-DFBC-402F9EFD2544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922B35-3212-26D3-F036-7C57A3AD4A6A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414978A-E93C-8451-1714-EFC8D97EA162}"/>
              </a:ext>
            </a:extLst>
          </p:cNvPr>
          <p:cNvGraphicFramePr>
            <a:graphicFrameLocks noGrp="1"/>
          </p:cNvGraphicFramePr>
          <p:nvPr/>
        </p:nvGraphicFramePr>
        <p:xfrm>
          <a:off x="1396014" y="4098747"/>
          <a:ext cx="1426328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 err="1"/>
                        <a:t>Hoal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451BC5F-B3E6-F1CC-5463-BF2B2C55707C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63840E-9DD5-7149-D515-3E7DEB0639ED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A6A61E5-713E-0316-E2EE-A6EA7B94A9D4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B3B5A81-3069-A3F6-6A10-3A17AF030B8C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3B9A4C1-AC70-EF64-6BCB-95583AED4C25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59653D1-3758-83E5-8C6E-07613F1E342A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53CFD4E-C1C7-9996-F65D-29FAA5CB9D29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4BC283-67F4-E51D-F72B-AB5EDF2C7710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0FCD89-8FE1-13B7-CA31-8F73CC05C2B1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6B552F-9952-62D0-2F15-0F4715B62304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37405D5D-A0C0-CB2D-D3B1-95356FFC9C5D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54BC9BB4-0B8A-015B-065A-67B3BD572F8D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B7BD17D-330E-5BFD-9B2D-D6E0BC1E0B45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E591650-0F83-03DA-EB5D-8F77D5CF089B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C0687D0-3460-C292-934D-85512D1DDC6A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3A984B50-82DF-4200-45AB-AE8EA2D2ED11}"/>
              </a:ext>
            </a:extLst>
          </p:cNvPr>
          <p:cNvCxnSpPr>
            <a:stCxn id="16" idx="0"/>
          </p:cNvCxnSpPr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12E7AD1D-72D0-D9CE-0CB3-9493A57F61D1}"/>
              </a:ext>
            </a:extLst>
          </p:cNvPr>
          <p:cNvCxnSpPr>
            <a:endCxn id="21" idx="0"/>
          </p:cNvCxnSpPr>
          <p:nvPr/>
        </p:nvCxnSpPr>
        <p:spPr>
          <a:xfrm>
            <a:off x="9099231" y="3429000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4B6296D-9AF2-88BB-15FF-4A2BE7FEDBD3}"/>
              </a:ext>
            </a:extLst>
          </p:cNvPr>
          <p:cNvSpPr txBox="1"/>
          <p:nvPr/>
        </p:nvSpPr>
        <p:spPr>
          <a:xfrm>
            <a:off x="8695124" y="285505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38C76AD-A210-2BC5-9D1F-5CB0DE817D3E}"/>
              </a:ext>
            </a:extLst>
          </p:cNvPr>
          <p:cNvSpPr txBox="1"/>
          <p:nvPr/>
        </p:nvSpPr>
        <p:spPr>
          <a:xfrm>
            <a:off x="8447624" y="3455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C76AE15-62DA-E073-BC9A-7CE35B1711BC}"/>
              </a:ext>
            </a:extLst>
          </p:cNvPr>
          <p:cNvSpPr txBox="1"/>
          <p:nvPr/>
        </p:nvSpPr>
        <p:spPr>
          <a:xfrm>
            <a:off x="9484270" y="342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739ABE6-A545-29C5-A143-7E8490D13644}"/>
              </a:ext>
            </a:extLst>
          </p:cNvPr>
          <p:cNvSpPr txBox="1"/>
          <p:nvPr/>
        </p:nvSpPr>
        <p:spPr>
          <a:xfrm>
            <a:off x="1003396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F41FF0-889C-1B72-927A-C040BADE56B1}"/>
              </a:ext>
            </a:extLst>
          </p:cNvPr>
          <p:cNvSpPr txBox="1"/>
          <p:nvPr/>
        </p:nvSpPr>
        <p:spPr>
          <a:xfrm>
            <a:off x="938878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A4BE95-5CF1-C7BF-E833-BF26C109A364}"/>
              </a:ext>
            </a:extLst>
          </p:cNvPr>
          <p:cNvSpPr txBox="1"/>
          <p:nvPr/>
        </p:nvSpPr>
        <p:spPr>
          <a:xfrm>
            <a:off x="858818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9114B93-50C0-DA33-D8C9-91C306C0304E}"/>
              </a:ext>
            </a:extLst>
          </p:cNvPr>
          <p:cNvSpPr txBox="1"/>
          <p:nvPr/>
        </p:nvSpPr>
        <p:spPr>
          <a:xfrm>
            <a:off x="794300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6A4E311-2E6E-446C-E6A6-3A1BC3DCD38F}"/>
              </a:ext>
            </a:extLst>
          </p:cNvPr>
          <p:cNvSpPr txBox="1"/>
          <p:nvPr/>
        </p:nvSpPr>
        <p:spPr>
          <a:xfrm>
            <a:off x="1285872" y="2962555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6. Kanten mit 0 oder 1 beschriften (je nach rechts oder links)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B4AC72-FD27-58C4-F66D-AAA89BCCF819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5DB8A0-0228-4CBC-5EDE-44D89AAB572F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8FBF69-9A47-0905-A07B-ABA8F98255D2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AEADC7-0A8F-8B86-8F64-3F68A6C7D176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ECEC70-6485-A612-DC19-EC6D846D8345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D71AFE-D819-D04B-C532-91F5A2FA21AE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6B9951-FEB3-0372-23DE-C4F07577E078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C6BDAA-1BC8-66A7-547F-263A61673272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61F645-1205-52EE-75C4-7B575C39B20C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4784E7-A480-6EA5-11DB-EDBE60DF86E7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D5609C-17EC-3ED5-F359-09E0E5FE2053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1A7CAA-DD88-98DD-7E48-523F37339132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F9AE1F-795B-D791-4F66-6C0D8481024D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9C5A87-FDA7-F80C-B577-F90FD0A8A4EB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8BC5DE-FF07-8855-4327-C7135056D391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45744C6-4F34-AD3E-645F-00F11D0CA948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93BEA-6232-32CE-0321-F56C706706D6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03AE2E-A4D7-5E71-CD20-8EAB9FBA2289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EC5A5C-07A0-F2B6-77D7-98FCF22531CD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EE0B96-2110-274C-5961-6DCCC5D3C50D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852C14D-D91A-3783-9364-98B521D8F74F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BC0A5F-A8E9-51BA-96C4-D08FFDF849D0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C420E6-2D62-7CE1-A09E-1330A339BFE7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B29ADAD-5FFA-E98F-B026-D46B77016143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A46D8C7-3E7A-37D9-2EC0-7C9845EE29CD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B8474ED-7076-F244-7BD7-8C7B433A3AFA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4D3F212-6BE0-412F-405C-3626B2BBA837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DD0F78A-770E-C3DA-945A-8AE710BA182E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6CFDAE9-534B-38CE-BE70-1420A4F4A244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4AE9ADC-9733-9995-3FD0-E02FFDC217BF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F5DC942-AB65-4B99-5988-3ABC37139AFF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3D42CEB-13E2-C079-7877-7356EFC43D3E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C676377-D94C-FCAA-1401-1920CEEC65F7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4DD86A8-2611-93FC-7DCA-65042C5E49F4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854EF42-598C-510F-AB02-C43D0744230F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606A0BE-7715-93A5-5218-543B48AD096A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32C92D-68ED-AF38-56CB-130F4F9A922C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2B9429F-0295-3E39-C250-433AC131A55F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F62AED2-1290-9613-6329-9AB0E60F24FD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2ECF8ED-724F-5490-6264-3C7CC46BC74F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88CEF70-5785-3349-F16C-4C06D20D3D6A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35399F-DDE7-3F21-9403-08C3D4F7FD15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3636F46-4DE2-1EF6-17D5-9515D6707879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21E730-1CA8-85B7-7F55-0A277025237E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7233CED-8D37-5000-A9CB-660EDEFC5403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0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247">
        <p159:morph option="byObject"/>
      </p:transition>
    </mc:Choice>
    <mc:Fallback xmlns="">
      <p:transition spd="slow" advTm="352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68853-27B3-F134-D041-9C2EF4963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FD021-62DE-1351-94DD-668552E0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F5C5-6C29-32C9-1ABB-566B07F9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F1CF35-B976-37D1-084A-0A08F6AC9F28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6D840F-20FC-B2E8-8F8E-D9B5D0035E86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F6BDBE-8976-A6F2-A0EB-AD42BBF29964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E38100-12F3-1EE2-825A-F914216AB4EA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EC686-CCA7-1915-421C-E89C4B1417D3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384CE7A-E689-1F0D-1B8D-E25456D458C6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FBB4B5B-FC68-006F-1794-6C36B0BC1294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F67B355-294E-F94E-620C-3441FA21742D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FF603B-8B59-F950-130A-E8983A1CDF6B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25482AE-C8AE-799D-2E50-3B63D05339D8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2DAA0F1-AA15-180F-778C-176F102F10C8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2B5FCD-05A5-8951-A21A-80C6A2891AD4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F3ADDF0E-C0E8-BA9A-1913-70AD8CD535EC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163B42DB-5269-6011-3FE4-B34D379255E0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9A84025-ACFA-C6EF-5EB2-9CDCE413CF3B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937647A-46BD-1E14-4038-8A6DAE069776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502646B-0B96-2876-C23E-461CE023EA6D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6BBE1550-D95D-1799-A97F-DFFA70834EA7}"/>
              </a:ext>
            </a:extLst>
          </p:cNvPr>
          <p:cNvCxnSpPr>
            <a:stCxn id="16" idx="0"/>
          </p:cNvCxnSpPr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E9E448E6-A553-AD1B-74AC-875577C40B86}"/>
              </a:ext>
            </a:extLst>
          </p:cNvPr>
          <p:cNvCxnSpPr>
            <a:endCxn id="21" idx="0"/>
          </p:cNvCxnSpPr>
          <p:nvPr/>
        </p:nvCxnSpPr>
        <p:spPr>
          <a:xfrm>
            <a:off x="9099231" y="3429000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C35682D-A1EE-4350-4F41-39599C7880F3}"/>
              </a:ext>
            </a:extLst>
          </p:cNvPr>
          <p:cNvSpPr txBox="1"/>
          <p:nvPr/>
        </p:nvSpPr>
        <p:spPr>
          <a:xfrm>
            <a:off x="8695124" y="285505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4151CD9-4FD2-A7F8-FCE4-26EE582191D7}"/>
              </a:ext>
            </a:extLst>
          </p:cNvPr>
          <p:cNvSpPr txBox="1"/>
          <p:nvPr/>
        </p:nvSpPr>
        <p:spPr>
          <a:xfrm>
            <a:off x="8447624" y="3455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D5A8E1-A1BD-D9C8-27E3-89F121186F11}"/>
              </a:ext>
            </a:extLst>
          </p:cNvPr>
          <p:cNvSpPr txBox="1"/>
          <p:nvPr/>
        </p:nvSpPr>
        <p:spPr>
          <a:xfrm>
            <a:off x="9484270" y="342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BAC80A-CDAD-9C89-5CC9-F0A8158DBBF3}"/>
              </a:ext>
            </a:extLst>
          </p:cNvPr>
          <p:cNvSpPr txBox="1"/>
          <p:nvPr/>
        </p:nvSpPr>
        <p:spPr>
          <a:xfrm>
            <a:off x="1003396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19266F6-CA68-0597-B282-27DA1F5B07C4}"/>
              </a:ext>
            </a:extLst>
          </p:cNvPr>
          <p:cNvSpPr txBox="1"/>
          <p:nvPr/>
        </p:nvSpPr>
        <p:spPr>
          <a:xfrm>
            <a:off x="938878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16F58AB-B8EC-0CDD-059F-64E8D45701EE}"/>
              </a:ext>
            </a:extLst>
          </p:cNvPr>
          <p:cNvSpPr txBox="1"/>
          <p:nvPr/>
        </p:nvSpPr>
        <p:spPr>
          <a:xfrm>
            <a:off x="858818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ACF688B-7BCA-1CC8-A7FB-0165E814F60C}"/>
              </a:ext>
            </a:extLst>
          </p:cNvPr>
          <p:cNvSpPr txBox="1"/>
          <p:nvPr/>
        </p:nvSpPr>
        <p:spPr>
          <a:xfrm>
            <a:off x="794300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262733-8936-DA99-F6E8-360648D1CAB7}"/>
              </a:ext>
            </a:extLst>
          </p:cNvPr>
          <p:cNvSpPr txBox="1"/>
          <p:nvPr/>
        </p:nvSpPr>
        <p:spPr>
          <a:xfrm>
            <a:off x="1285872" y="2962555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6. Kanten mit 0 oder 1 beschriften (je nach rechts oder links)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D75D534-2A60-32EF-DF1A-7CB82944D362}"/>
              </a:ext>
            </a:extLst>
          </p:cNvPr>
          <p:cNvSpPr txBox="1"/>
          <p:nvPr/>
        </p:nvSpPr>
        <p:spPr>
          <a:xfrm>
            <a:off x="1285872" y="3178651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7. Beim durchqueren bis zum Symbol notieren,</a:t>
            </a:r>
          </a:p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     ob man 0 oder 1 begegnet</a:t>
            </a:r>
          </a:p>
        </p:txBody>
      </p:sp>
      <p:graphicFrame>
        <p:nvGraphicFramePr>
          <p:cNvPr id="34" name="Tabelle 33">
            <a:extLst>
              <a:ext uri="{FF2B5EF4-FFF2-40B4-BE49-F238E27FC236}">
                <a16:creationId xmlns:a16="http://schemas.microsoft.com/office/drawing/2014/main" id="{C2DFF39D-DB6E-C9BB-ECF6-CBE86C1E2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44305"/>
              </p:ext>
            </p:extLst>
          </p:nvPr>
        </p:nvGraphicFramePr>
        <p:xfrm>
          <a:off x="1396014" y="4098747"/>
          <a:ext cx="1426328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</a:tbl>
          </a:graphicData>
        </a:graphic>
      </p:graphicFrame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8681EEC4-B461-2597-E872-9D3198232DF9}"/>
              </a:ext>
            </a:extLst>
          </p:cNvPr>
          <p:cNvCxnSpPr/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7D496E56-71DF-836A-7B84-5715D862941A}"/>
              </a:ext>
            </a:extLst>
          </p:cNvPr>
          <p:cNvCxnSpPr/>
          <p:nvPr/>
        </p:nvCxnSpPr>
        <p:spPr>
          <a:xfrm flipV="1">
            <a:off x="8152616" y="4598506"/>
            <a:ext cx="262180" cy="588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78A9220C-E7CC-CC0A-A6A7-369E1D7D3D66}"/>
              </a:ext>
            </a:extLst>
          </p:cNvPr>
          <p:cNvCxnSpPr/>
          <p:nvPr/>
        </p:nvCxnSpPr>
        <p:spPr>
          <a:xfrm>
            <a:off x="8415580" y="4598506"/>
            <a:ext cx="340962" cy="588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85918EE-EE06-99F4-964C-EBC7C959B7C1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9F30A78-16D0-76CD-4EB0-BE4AB12EEA4E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569F59-0C7F-6458-6665-B42915E56595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769C31-BB6F-49B6-983D-C1B82668F739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976EA3-AAF9-19FB-E18F-8F82B2D1A1CA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0166432-582A-9661-9FA8-00742B4519F3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F59650-6281-48D8-FD99-15FFB6AB4AA6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03E70E-8EE4-F450-5842-E5946E55C1C1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BFC6E8-CFD3-0872-0BAA-9B31FC15C698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2948D0-C4D9-FE19-71EF-53F1F7B1C616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DE798-AFFE-EDAE-7E8F-E8821FFBA899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911E2E5-3EAF-1CDA-1A96-4DBB5FCD0A93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E8EC849-5EAA-2FA2-3DB5-0E863B3AEB63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A49DDD-521B-4331-C671-0D65F16834F6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988E84-4102-BE93-91B4-49E2A1B56751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E02DB94-A58B-EE16-7C5A-DE19EEC98C46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B086D9-F427-6D69-301E-A8DA4EC41E73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AE7364-36D0-10AA-897F-666A3EDDC0D4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32B3E99-99B1-461B-49A7-5AA5F1F5CA68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973F52-5F20-CFE2-7B8F-1B7087BC33E9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ADB698-4D40-9661-7C81-22BC863F3F5C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CAF358-F26E-BA0E-63C7-AFCB08FC427E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7615D16-1D0C-2ECB-DB2C-1746D78F5202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3099B4D-3264-E746-C42A-1BCEA3C52747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A43B43C-14A6-B943-3DE7-EC9749225B22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618429F-08E1-F4E7-C395-2A6F19A1370D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3CBA249-BF3A-5AED-7014-5C261AFE17B8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8CB83C2-346B-FD77-9A82-D6C9618E1FBA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B0D10A1-9823-921D-7CDF-18DC71B7A22F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40F8E72-6D25-A1BD-E78E-0623DF01A091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2130D7E-7B41-2637-9F35-DDB809697A52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ED2156B-2383-C8B2-03C7-8FD843635E70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0362558-3AF4-FD87-E4D1-E2EC91EF9CB6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F4C2E7D-5A05-5395-5475-7BE0E8E23019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7C583B28-B958-2F39-1C3F-638F8EF5E169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99339F1-AD51-3953-93D9-90A7BB64B51C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95E667E-B86F-EA3A-1D11-ED1F22AB6CA4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AB67FE0-4247-401A-77D6-DC0A028F299A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8598968-83E7-ADFE-732E-AA0054AC5F31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ACD08A6-DD7C-CF28-C576-CB8A6FF2DBC0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5062B9-1656-7B35-CD48-680F0C8E78E6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DC8584-115F-219C-6037-4239C2101865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67F14B83-DE69-6F12-9662-F380608B5CAC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061C622-E1FA-D86E-A3A9-3E9D891993F6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BBF96B1-2827-C1AB-471A-D8580A48426C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47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127">
        <p159:morph option="byObject"/>
      </p:transition>
    </mc:Choice>
    <mc:Fallback xmlns="">
      <p:transition spd="slow" advTm="441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7E382-1865-D90F-3C63-02BE2BE2A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5FFA3-846C-DAC3-6C4C-E836C176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BF7BB-F210-EDF4-1901-213999E5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6F8C94F-148E-84A3-0D21-6760824C0E9B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1BCAF8-2AA3-12C2-20FE-E68DC7915AF7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366470-1F18-CCDB-03AC-DEDBEE67D6F2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8B9D57-09BE-09BF-B277-37117340F4EA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61F7A3-760B-6099-B912-44719EE33F1F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5D2D028-24AA-C880-7C41-363E04AF2993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8AD4A2CB-97B3-23AE-4E1A-7E6637A80CA0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A5D4D0-333F-4544-5EDD-EE3DD65C82AA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A5EBFE-7831-5356-392B-72CAD6F04A38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D3AF477-818E-E1A3-99C5-E77B815D9076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497792-6EBE-E7FF-9699-9DBB99811C7A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AEA83E-1557-B46D-78B5-C40634D4B66B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BD8AC6E-45AC-BDAD-F0F5-EEFCA9CA79AF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8EA2C81D-300F-1F2A-7686-DE4D93573FE9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A204015-B7D5-75C8-CAFB-2FC5E90DC418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F86514-F3B0-04BF-C660-0EE8D9E19372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150BEFE-74A0-A47F-8D72-8811B637DE09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25EBC71F-A607-6BC0-C707-5919627877DE}"/>
              </a:ext>
            </a:extLst>
          </p:cNvPr>
          <p:cNvCxnSpPr>
            <a:stCxn id="16" idx="0"/>
          </p:cNvCxnSpPr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0D92AAFA-E401-AF23-5613-66FA52CB740A}"/>
              </a:ext>
            </a:extLst>
          </p:cNvPr>
          <p:cNvCxnSpPr>
            <a:endCxn id="21" idx="0"/>
          </p:cNvCxnSpPr>
          <p:nvPr/>
        </p:nvCxnSpPr>
        <p:spPr>
          <a:xfrm>
            <a:off x="9099231" y="3429000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B7E47C4-A961-C06E-397C-794DFFC43CEB}"/>
              </a:ext>
            </a:extLst>
          </p:cNvPr>
          <p:cNvSpPr txBox="1"/>
          <p:nvPr/>
        </p:nvSpPr>
        <p:spPr>
          <a:xfrm>
            <a:off x="8695124" y="285505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27A71BA-1650-F05B-A31B-784C5032809C}"/>
              </a:ext>
            </a:extLst>
          </p:cNvPr>
          <p:cNvSpPr txBox="1"/>
          <p:nvPr/>
        </p:nvSpPr>
        <p:spPr>
          <a:xfrm>
            <a:off x="8447624" y="3455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6B0720C-E2B6-952C-3F15-4A46960140DD}"/>
              </a:ext>
            </a:extLst>
          </p:cNvPr>
          <p:cNvSpPr txBox="1"/>
          <p:nvPr/>
        </p:nvSpPr>
        <p:spPr>
          <a:xfrm>
            <a:off x="9484270" y="342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9B1C103-4E81-3A4E-87EF-9DF0575A60C9}"/>
              </a:ext>
            </a:extLst>
          </p:cNvPr>
          <p:cNvSpPr txBox="1"/>
          <p:nvPr/>
        </p:nvSpPr>
        <p:spPr>
          <a:xfrm>
            <a:off x="1003396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EB917D6-24E6-3BB1-6C31-748ED64B2057}"/>
              </a:ext>
            </a:extLst>
          </p:cNvPr>
          <p:cNvSpPr txBox="1"/>
          <p:nvPr/>
        </p:nvSpPr>
        <p:spPr>
          <a:xfrm>
            <a:off x="938878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B9A9B53-49F8-8FA0-B1A3-5E8AAE75E482}"/>
              </a:ext>
            </a:extLst>
          </p:cNvPr>
          <p:cNvSpPr txBox="1"/>
          <p:nvPr/>
        </p:nvSpPr>
        <p:spPr>
          <a:xfrm>
            <a:off x="858818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E465BE0-C578-BCFC-F1F5-DFB11E1288D1}"/>
              </a:ext>
            </a:extLst>
          </p:cNvPr>
          <p:cNvSpPr txBox="1"/>
          <p:nvPr/>
        </p:nvSpPr>
        <p:spPr>
          <a:xfrm>
            <a:off x="794300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3ED0EDE-A1A3-2E81-5B10-16ED13840708}"/>
              </a:ext>
            </a:extLst>
          </p:cNvPr>
          <p:cNvSpPr txBox="1"/>
          <p:nvPr/>
        </p:nvSpPr>
        <p:spPr>
          <a:xfrm>
            <a:off x="1285872" y="2962555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6. Kanten mit 0 oder 1 beschriften (je nach rechts oder links)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C6DD4EA-B582-1AD9-ED1E-436F6375910F}"/>
              </a:ext>
            </a:extLst>
          </p:cNvPr>
          <p:cNvSpPr txBox="1"/>
          <p:nvPr/>
        </p:nvSpPr>
        <p:spPr>
          <a:xfrm>
            <a:off x="1285872" y="3178651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7. Beim durchqueren bis zum Symbol notieren,</a:t>
            </a:r>
          </a:p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     ob man 0 oder 1 begegnet</a:t>
            </a:r>
          </a:p>
        </p:txBody>
      </p:sp>
      <p:graphicFrame>
        <p:nvGraphicFramePr>
          <p:cNvPr id="34" name="Tabelle 33">
            <a:extLst>
              <a:ext uri="{FF2B5EF4-FFF2-40B4-BE49-F238E27FC236}">
                <a16:creationId xmlns:a16="http://schemas.microsoft.com/office/drawing/2014/main" id="{9D5232AF-92DF-9D6E-BA36-7B74BDA0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27376"/>
              </p:ext>
            </p:extLst>
          </p:nvPr>
        </p:nvGraphicFramePr>
        <p:xfrm>
          <a:off x="1396014" y="4098747"/>
          <a:ext cx="1426328" cy="731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77243"/>
                  </a:ext>
                </a:extLst>
              </a:tr>
            </a:tbl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FAD715C-9C80-ADFF-615A-046B342CD791}"/>
              </a:ext>
            </a:extLst>
          </p:cNvPr>
          <p:cNvCxnSpPr/>
          <p:nvPr/>
        </p:nvCxnSpPr>
        <p:spPr>
          <a:xfrm>
            <a:off x="9124418" y="3442192"/>
            <a:ext cx="801603" cy="512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DEBC2025-20C6-BE16-9A82-52575914E6BC}"/>
              </a:ext>
            </a:extLst>
          </p:cNvPr>
          <p:cNvCxnSpPr/>
          <p:nvPr/>
        </p:nvCxnSpPr>
        <p:spPr>
          <a:xfrm flipV="1">
            <a:off x="9638654" y="4600690"/>
            <a:ext cx="262180" cy="588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77014BB-AE97-EEC8-EC85-303CD23C9734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9F6C94-7D98-5A49-4E64-A6FD404D7740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429881-1142-F953-E979-B424F23F13C2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71C318-602D-F821-6415-B1F7E772E23E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2DB5FC-8839-8FE6-8228-EFB171ED1FE6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1785E5-0952-C45B-C9F9-99FCF3B2145D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D88FE8-0274-BED3-5DCB-F82B93879FFD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DE6D54-F450-61A3-CB15-B8C8566C5143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64C67D-8B9A-6AA7-B268-B2F48DE4DF11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ADF0FC8-B925-F86A-9CED-7806D6787173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3E4BEF-96E4-F17D-2D5C-40D9A8DFADAC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705AEA-5C82-38A1-F8AE-4607C19396A4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F4241A-5D22-4B74-40F7-BE3C272B90E6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0132CB-B8B1-6892-CC39-AC8E9FE8F662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5BF71B-D950-FA9B-5471-93EA5F2946C8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363497-72EE-1C40-6BE8-6EDB39841E90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4A5E76-567B-AF3F-3520-5FCE93521629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A745B1-539B-A406-7835-2AC7C3535978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88C28B-D5AA-5F96-EB74-C0731883F838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074E15-6A87-0090-A7AE-43B49EDFAEEC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6949DA8-E730-5B0C-DCEF-EF7ABFD70F07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A55F83-2174-1BA0-C784-E76EB124ACB8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447B562-9A23-722D-1919-90BADEFD2832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2E91E64-0093-AD82-B9C5-4443B9DE1884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18B7E2-075E-4E17-459C-2E70FF74A8D6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B4FEE3-E4D5-1CD5-7420-DF54F54C79F1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EFA952E-202D-C842-A5FB-939306FE595E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BC4864E-9915-366D-504E-9E32BB2359DF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AAF54B0-67C1-BBB7-EF1E-5C7A72E5C117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97073E-C440-88D2-1C1B-D882A44E9729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616A806-93DA-7BDD-C333-FF656772DB0C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44782E9-1D72-E24B-67C1-861C54E424BF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E32A7D4-C8A1-B9EA-2499-CA6F6384EDCD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9A98A0F-86F1-F08D-E162-F63C39C6DD1E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6F4ED47-38AE-98D9-1376-D9E445350CEC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74DCF65-48F8-EB67-A613-BE59F20ED604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4D8376C-264C-652D-D352-56D638B0AEA8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7D7104-814C-94E0-40C8-1481D4DFA567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728F4F0-E3A8-3F28-6F26-BBED34E6DE8E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FF0C52-7A0A-FAAF-CD14-A894038B3614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A0AAA0-DD47-C58A-11EB-CB6D02E4E074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B1385D-8E25-C176-5868-ACE7C12AF20B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F094E20-1857-2325-678B-82CF977AD6E6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75E5DDD-9485-FDFE-7C7B-1D91A80D4525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94CCB8-F874-8D59-52AB-85AC402BE3CF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103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131">
        <p159:morph option="byObject"/>
      </p:transition>
    </mc:Choice>
    <mc:Fallback xmlns="">
      <p:transition spd="slow" advTm="191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7B4F-FB14-D4B7-FFED-22C56A1D4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B39401-584E-8018-7683-E2A0CAD5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94763-6DC4-F0C3-F9D7-0E5BCF72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97C6E8-E2EE-8DD1-14C6-768D59AE8FE3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7801F35-DBAA-3A6F-1F13-45BE8FA4345D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270D4D-BB17-A6C1-614E-3CA8136F6292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7E5782-3DA0-523B-95BA-9A094A59D9C1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5E1B71-E455-0395-B157-B2DB2273767F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6F24C80-284F-0949-208D-9C41202BC1BD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FE3FE68-3D4F-59A5-FEAB-6B30A9DA403B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B71CA6B-6E8E-CB06-332C-F3271C1EC835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2FC90F-27B1-9C06-1657-2F02B26559E3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18C860-ACA6-A6DE-676A-D62920D6B4DD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2C458DB-F29A-3A84-ED28-456A077D977F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9ED42B-1DD6-5C48-F9D6-7ACC12381A68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DDEA16B-E3FC-C9EC-06E5-F9DCE957E06D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12255AB-E66C-4AED-CE3A-8CE2002BFBA3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97F72F2-F102-E658-11B6-FA9D3661A029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57944A5-C757-FCC4-1D1F-D68AC4531B27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FD123C7-A080-7D0D-C7D9-76601812ACD2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1BC21540-1CBF-0F54-27E0-AC6765254779}"/>
              </a:ext>
            </a:extLst>
          </p:cNvPr>
          <p:cNvCxnSpPr>
            <a:stCxn id="16" idx="0"/>
          </p:cNvCxnSpPr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B5CF57A-04F1-C940-DEC3-51D4412A03F7}"/>
              </a:ext>
            </a:extLst>
          </p:cNvPr>
          <p:cNvCxnSpPr>
            <a:endCxn id="21" idx="0"/>
          </p:cNvCxnSpPr>
          <p:nvPr/>
        </p:nvCxnSpPr>
        <p:spPr>
          <a:xfrm>
            <a:off x="9099231" y="3429000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363BE47-2F0F-607F-25DB-C3CB820A30C8}"/>
              </a:ext>
            </a:extLst>
          </p:cNvPr>
          <p:cNvSpPr txBox="1"/>
          <p:nvPr/>
        </p:nvSpPr>
        <p:spPr>
          <a:xfrm>
            <a:off x="8695124" y="285505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ECB5B8-22BC-7A01-60E0-8EAE8B3FD8E7}"/>
              </a:ext>
            </a:extLst>
          </p:cNvPr>
          <p:cNvSpPr txBox="1"/>
          <p:nvPr/>
        </p:nvSpPr>
        <p:spPr>
          <a:xfrm>
            <a:off x="8447624" y="3455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5FFE46-8ECC-2B27-2C45-F9AE999CF046}"/>
              </a:ext>
            </a:extLst>
          </p:cNvPr>
          <p:cNvSpPr txBox="1"/>
          <p:nvPr/>
        </p:nvSpPr>
        <p:spPr>
          <a:xfrm>
            <a:off x="9484270" y="342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85D7A14-A627-0746-FE1D-292D4544CB79}"/>
              </a:ext>
            </a:extLst>
          </p:cNvPr>
          <p:cNvSpPr txBox="1"/>
          <p:nvPr/>
        </p:nvSpPr>
        <p:spPr>
          <a:xfrm>
            <a:off x="1003396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8DAFB60-32B3-986E-2EA8-CDD716298F0B}"/>
              </a:ext>
            </a:extLst>
          </p:cNvPr>
          <p:cNvSpPr txBox="1"/>
          <p:nvPr/>
        </p:nvSpPr>
        <p:spPr>
          <a:xfrm>
            <a:off x="938878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E248E8B-0B5E-19CA-1A3E-572EEFD02DD4}"/>
              </a:ext>
            </a:extLst>
          </p:cNvPr>
          <p:cNvSpPr txBox="1"/>
          <p:nvPr/>
        </p:nvSpPr>
        <p:spPr>
          <a:xfrm>
            <a:off x="858818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8F684A7-CA0A-69C0-D700-09855ED890C8}"/>
              </a:ext>
            </a:extLst>
          </p:cNvPr>
          <p:cNvSpPr txBox="1"/>
          <p:nvPr/>
        </p:nvSpPr>
        <p:spPr>
          <a:xfrm>
            <a:off x="794300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4D8E5D2-E69E-FC45-D665-3C065C48FCF9}"/>
              </a:ext>
            </a:extLst>
          </p:cNvPr>
          <p:cNvSpPr txBox="1"/>
          <p:nvPr/>
        </p:nvSpPr>
        <p:spPr>
          <a:xfrm>
            <a:off x="1285872" y="2962555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6. Kanten mit 0 oder 1 beschriften (je nach rechts oder links)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658E85C-3044-9BF6-C3C6-DAB70EEF4153}"/>
              </a:ext>
            </a:extLst>
          </p:cNvPr>
          <p:cNvSpPr txBox="1"/>
          <p:nvPr/>
        </p:nvSpPr>
        <p:spPr>
          <a:xfrm>
            <a:off x="1285872" y="3178651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7. Beim durchqueren bis zum Symbol notieren,</a:t>
            </a:r>
          </a:p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     ob man 0 oder 1 begegnet</a:t>
            </a:r>
          </a:p>
        </p:txBody>
      </p:sp>
      <p:graphicFrame>
        <p:nvGraphicFramePr>
          <p:cNvPr id="34" name="Tabelle 33">
            <a:extLst>
              <a:ext uri="{FF2B5EF4-FFF2-40B4-BE49-F238E27FC236}">
                <a16:creationId xmlns:a16="http://schemas.microsoft.com/office/drawing/2014/main" id="{B759046C-EE4F-26B5-C834-B536DDBA4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32531"/>
              </p:ext>
            </p:extLst>
          </p:nvPr>
        </p:nvGraphicFramePr>
        <p:xfrm>
          <a:off x="1396014" y="4098747"/>
          <a:ext cx="1426328" cy="10972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7724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81441"/>
                  </a:ext>
                </a:extLst>
              </a:tr>
            </a:tbl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6D392C-3CF5-DCF5-FB4B-9AE1B51AFBD9}"/>
              </a:ext>
            </a:extLst>
          </p:cNvPr>
          <p:cNvCxnSpPr/>
          <p:nvPr/>
        </p:nvCxnSpPr>
        <p:spPr>
          <a:xfrm>
            <a:off x="9110669" y="3434482"/>
            <a:ext cx="801603" cy="512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2E414A5A-CFB9-8D45-043E-DE7E5E65DB73}"/>
              </a:ext>
            </a:extLst>
          </p:cNvPr>
          <p:cNvCxnSpPr/>
          <p:nvPr/>
        </p:nvCxnSpPr>
        <p:spPr>
          <a:xfrm>
            <a:off x="9919037" y="4616774"/>
            <a:ext cx="340962" cy="588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55D044-D94E-93DD-A2FE-C6EEEE33CF2E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84E080-CF3B-FDC4-6A38-FF4C55FFB289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5F425F-9BDA-5D27-CFCF-6B4B1D3382E3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D675A9-F764-0EF8-FBCE-2E8942A1E155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907FBF-7E54-D542-66C5-09F8F03C6077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77744A-5F2D-BE9E-E578-893C21FD39BF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2B98CB-65FA-EC8C-BFC4-277908F8E1C7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32FD31-201A-3586-560E-408D49309CF4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3B4E49-EC39-84D9-60BE-061E614FCBBF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A51266-1A6E-8BE0-8014-8F8420B46A0E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C76FE8D-C725-C6D9-C82E-993A08124348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9E1973-4943-F025-4655-A4173B7CA570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506748-E06E-ED8B-6E8B-9D9C16F84072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967695-B38F-A6A4-D425-45ED175F68BC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98369E4-84B8-3C06-26F0-824E4FAA5A8E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FEDA18-20BF-4A4B-1A84-F26E8638A2C3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FB6C60-7CD7-0751-B2D8-C039263F4F74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71DD49-B9BC-D531-581D-C1D2534A2A05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AF44B-C54F-431E-92A1-E4CF12D12D41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497FF2-2E31-4170-37F0-D6F771BD4550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D9CAB1-4BDE-B465-4842-C71B193D8ED5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D9233E-550A-93A7-B54C-BE28B5404038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66A24E-2495-4B1C-3A60-CABEE4FEDEF4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1DE1E85-83BA-8E88-66D0-93508FDBA75A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0C027DA-7778-8753-D382-B71A87A81C1B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CB8CAFC-9213-EBF4-5A75-11B2A2DB25BE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44EAE8E5-90EF-8DBA-3F11-911D8C13E110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621C604-CC3C-77AA-CE2D-29E2820FFD91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0ECBF40-2789-D425-A538-C289F8BEA84E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D224301-886D-4F2A-F743-9547DFAFD852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CC846EA-D12E-3623-104E-070A3E55DA12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96FE94E-9027-739E-AF37-98CC67584668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A47CD1E-4B62-C084-2A5A-92C56D017F95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E102974-B762-DC4B-1FE5-7F4CF860D7C3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5257931-FA5E-F2EB-D1AF-D02A18C83679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F11FAFC-B858-4E18-07ED-8F5AFBBBFE8C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EC8A23-7847-6912-4E6E-5B931E5D14F4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D43F288-FE02-B23D-971C-4CD2E11FD41C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21F383-BB7E-805B-7472-069B761EB3DB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4A6D612-7675-7737-C3F3-1EC323AEC621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00A1E4E-F86C-891E-5524-B1081FAD6AF2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5AE4C56-9CB5-4537-630C-2DA9C86FECA2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F7C4AB1-9BA1-690E-8395-39D42B2C70F4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90282D4-2496-0F41-C794-7F444B94F223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CAEC93B-B432-F6F5-E3C2-FCDE42C71185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10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889">
        <p159:morph option="byObject"/>
      </p:transition>
    </mc:Choice>
    <mc:Fallback xmlns="">
      <p:transition spd="slow" advTm="128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B588C-149F-F23B-759F-297BAF1B8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85E03-D2E9-1DD8-A314-AD9F8730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298C3-35B5-5100-0CA0-606E2DED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4902A0-92A6-130D-BA27-BEC512510580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3A54FF-DF03-A8E3-DD26-7EEED76555C5}"/>
              </a:ext>
            </a:extLst>
          </p:cNvPr>
          <p:cNvSpPr txBox="1"/>
          <p:nvPr/>
        </p:nvSpPr>
        <p:spPr>
          <a:xfrm>
            <a:off x="1285876" y="131217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Hallo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2B31F-ED65-2396-0A1F-8B1ABD608CDB}"/>
              </a:ext>
            </a:extLst>
          </p:cNvPr>
          <p:cNvSpPr txBox="1"/>
          <p:nvPr/>
        </p:nvSpPr>
        <p:spPr>
          <a:xfrm>
            <a:off x="1285876" y="18200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1.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5CBB22-7980-95A5-0A41-BB8614C0283E}"/>
              </a:ext>
            </a:extLst>
          </p:cNvPr>
          <p:cNvSpPr txBox="1"/>
          <p:nvPr/>
        </p:nvSpPr>
        <p:spPr>
          <a:xfrm>
            <a:off x="1285875" y="2034687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2. Frequenzen sortieren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3B3C9-CEB3-D566-3E48-962E59843E36}"/>
              </a:ext>
            </a:extLst>
          </p:cNvPr>
          <p:cNvSpPr txBox="1"/>
          <p:nvPr/>
        </p:nvSpPr>
        <p:spPr>
          <a:xfrm>
            <a:off x="1285875" y="228003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3. Zwei niedrigsten in einem Knoten kombinieren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294B6EA2-FFA6-5619-A939-E1F9FAF18191}"/>
              </a:ext>
            </a:extLst>
          </p:cNvPr>
          <p:cNvCxnSpPr/>
          <p:nvPr/>
        </p:nvCxnSpPr>
        <p:spPr>
          <a:xfrm flipV="1">
            <a:off x="8153400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DC0D1412-5769-6B5C-2E41-AA148C79BA79}"/>
              </a:ext>
            </a:extLst>
          </p:cNvPr>
          <p:cNvCxnSpPr/>
          <p:nvPr/>
        </p:nvCxnSpPr>
        <p:spPr>
          <a:xfrm>
            <a:off x="8415580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E94F9C-863E-830C-6388-4773278C7D3B}"/>
              </a:ext>
            </a:extLst>
          </p:cNvPr>
          <p:cNvSpPr txBox="1"/>
          <p:nvPr/>
        </p:nvSpPr>
        <p:spPr>
          <a:xfrm>
            <a:off x="7868486" y="508906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0A0A58-76AF-D88A-501A-BC12AFE72668}"/>
              </a:ext>
            </a:extLst>
          </p:cNvPr>
          <p:cNvSpPr txBox="1"/>
          <p:nvPr/>
        </p:nvSpPr>
        <p:spPr>
          <a:xfrm>
            <a:off x="8544777" y="508906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26D7BD-5BE7-0D7C-2E1D-9B4F1014BA11}"/>
              </a:ext>
            </a:extLst>
          </p:cNvPr>
          <p:cNvSpPr txBox="1"/>
          <p:nvPr/>
        </p:nvSpPr>
        <p:spPr>
          <a:xfrm>
            <a:off x="8110849" y="394116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F49E68-1952-D2AF-9CD9-7AC47DD64E07}"/>
              </a:ext>
            </a:extLst>
          </p:cNvPr>
          <p:cNvSpPr txBox="1"/>
          <p:nvPr/>
        </p:nvSpPr>
        <p:spPr>
          <a:xfrm>
            <a:off x="1285874" y="2508902"/>
            <a:ext cx="781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4. Den neuen Knoten den Frequenzen hinzufügen und die alten entfernen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2A6054-FAC9-E609-F753-15F87F40928C}"/>
              </a:ext>
            </a:extLst>
          </p:cNvPr>
          <p:cNvSpPr txBox="1"/>
          <p:nvPr/>
        </p:nvSpPr>
        <p:spPr>
          <a:xfrm>
            <a:off x="1285873" y="2738883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5. 2 bis 5 wiederholen bis nur noch eine Frequenz übrig ist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483CDF7-6BC6-2482-6F2D-87CE9E46B1A7}"/>
              </a:ext>
            </a:extLst>
          </p:cNvPr>
          <p:cNvCxnSpPr/>
          <p:nvPr/>
        </p:nvCxnSpPr>
        <p:spPr>
          <a:xfrm flipV="1">
            <a:off x="9638654" y="4587498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B75C0396-C72D-6C97-183B-97E34B128AF4}"/>
              </a:ext>
            </a:extLst>
          </p:cNvPr>
          <p:cNvCxnSpPr/>
          <p:nvPr/>
        </p:nvCxnSpPr>
        <p:spPr>
          <a:xfrm>
            <a:off x="9900834" y="4587498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B991DE3-9627-D4EA-8914-617FF9595296}"/>
              </a:ext>
            </a:extLst>
          </p:cNvPr>
          <p:cNvSpPr txBox="1"/>
          <p:nvPr/>
        </p:nvSpPr>
        <p:spPr>
          <a:xfrm>
            <a:off x="9374066" y="5089064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9514A1-C2B6-DBE8-B5A5-A0D2E0EA61F9}"/>
              </a:ext>
            </a:extLst>
          </p:cNvPr>
          <p:cNvSpPr txBox="1"/>
          <p:nvPr/>
        </p:nvSpPr>
        <p:spPr>
          <a:xfrm>
            <a:off x="10063694" y="5089063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4ABA82-A615-A2DE-123E-2498AD62F095}"/>
              </a:ext>
            </a:extLst>
          </p:cNvPr>
          <p:cNvSpPr txBox="1"/>
          <p:nvPr/>
        </p:nvSpPr>
        <p:spPr>
          <a:xfrm>
            <a:off x="9650092" y="3941167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4B8B8D7A-5447-DC62-EE6C-D6942BCA7243}"/>
              </a:ext>
            </a:extLst>
          </p:cNvPr>
          <p:cNvCxnSpPr>
            <a:stCxn id="16" idx="0"/>
          </p:cNvCxnSpPr>
          <p:nvPr/>
        </p:nvCxnSpPr>
        <p:spPr>
          <a:xfrm flipV="1">
            <a:off x="8415580" y="3429000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1CE0BB7F-40BB-D0CE-82DA-314FA8DC3A5C}"/>
              </a:ext>
            </a:extLst>
          </p:cNvPr>
          <p:cNvCxnSpPr>
            <a:endCxn id="21" idx="0"/>
          </p:cNvCxnSpPr>
          <p:nvPr/>
        </p:nvCxnSpPr>
        <p:spPr>
          <a:xfrm>
            <a:off x="9099231" y="3429000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6404EC2-783C-736E-4641-B728E7B4711C}"/>
              </a:ext>
            </a:extLst>
          </p:cNvPr>
          <p:cNvSpPr txBox="1"/>
          <p:nvPr/>
        </p:nvSpPr>
        <p:spPr>
          <a:xfrm>
            <a:off x="8695124" y="285505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C813A99-504D-E9DE-125A-64737359BA49}"/>
              </a:ext>
            </a:extLst>
          </p:cNvPr>
          <p:cNvSpPr txBox="1"/>
          <p:nvPr/>
        </p:nvSpPr>
        <p:spPr>
          <a:xfrm>
            <a:off x="8447624" y="3455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7007267-004D-83B9-995C-3C9BC88DD9D4}"/>
              </a:ext>
            </a:extLst>
          </p:cNvPr>
          <p:cNvSpPr txBox="1"/>
          <p:nvPr/>
        </p:nvSpPr>
        <p:spPr>
          <a:xfrm>
            <a:off x="9484270" y="342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A4CEFFD-F385-329F-66EF-45AFB66CF67B}"/>
              </a:ext>
            </a:extLst>
          </p:cNvPr>
          <p:cNvSpPr txBox="1"/>
          <p:nvPr/>
        </p:nvSpPr>
        <p:spPr>
          <a:xfrm>
            <a:off x="1003396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73EB966-7643-3F5B-3530-C9F0DB74383E}"/>
              </a:ext>
            </a:extLst>
          </p:cNvPr>
          <p:cNvSpPr txBox="1"/>
          <p:nvPr/>
        </p:nvSpPr>
        <p:spPr>
          <a:xfrm>
            <a:off x="9388782" y="464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E1244A-BBDD-B3DE-4B57-8CBE099A9F4D}"/>
              </a:ext>
            </a:extLst>
          </p:cNvPr>
          <p:cNvSpPr txBox="1"/>
          <p:nvPr/>
        </p:nvSpPr>
        <p:spPr>
          <a:xfrm>
            <a:off x="858818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897AEA5-7BB1-7F2A-409B-5948564EDFDD}"/>
              </a:ext>
            </a:extLst>
          </p:cNvPr>
          <p:cNvSpPr txBox="1"/>
          <p:nvPr/>
        </p:nvSpPr>
        <p:spPr>
          <a:xfrm>
            <a:off x="7943003" y="4654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2C21F9D-FAA1-3053-066B-6CF131E58895}"/>
              </a:ext>
            </a:extLst>
          </p:cNvPr>
          <p:cNvSpPr txBox="1"/>
          <p:nvPr/>
        </p:nvSpPr>
        <p:spPr>
          <a:xfrm>
            <a:off x="1285872" y="2962555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6. Kanten mit 0 oder 1 beschriften (je nach rechts oder links)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4436FD3-12DB-D811-2C81-A73E795FEBF6}"/>
              </a:ext>
            </a:extLst>
          </p:cNvPr>
          <p:cNvSpPr txBox="1"/>
          <p:nvPr/>
        </p:nvSpPr>
        <p:spPr>
          <a:xfrm>
            <a:off x="1285872" y="3178651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7. Beim durchqueren bis zum Symbol notieren,</a:t>
            </a:r>
          </a:p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     ob man 0 oder 1 begegnet</a:t>
            </a:r>
          </a:p>
        </p:txBody>
      </p:sp>
      <p:graphicFrame>
        <p:nvGraphicFramePr>
          <p:cNvPr id="34" name="Tabelle 33">
            <a:extLst>
              <a:ext uri="{FF2B5EF4-FFF2-40B4-BE49-F238E27FC236}">
                <a16:creationId xmlns:a16="http://schemas.microsoft.com/office/drawing/2014/main" id="{F626AC3A-25E3-09FE-8777-C09312707DDF}"/>
              </a:ext>
            </a:extLst>
          </p:cNvPr>
          <p:cNvGraphicFramePr>
            <a:graphicFrameLocks noGrp="1"/>
          </p:cNvGraphicFramePr>
          <p:nvPr/>
        </p:nvGraphicFramePr>
        <p:xfrm>
          <a:off x="1396014" y="4098747"/>
          <a:ext cx="1426328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7724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8144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21001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DD37DA1B-7A1F-BA1E-D3D2-8E31E595F1DF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94635F3-CF61-8DDE-50A8-827B69ADACFB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0E9789-957F-3459-AD6D-307F0AD356BB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862399-EE14-1784-3627-9D7095657A08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B504FD-6F1C-284D-4C2E-B86D1A98D85C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3BD6C6-E4FE-912D-8E1C-CE1A68C1D3F3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D4ED80-0F2B-AD84-7AD2-71DD916E4957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9384EF2-9538-FFBD-769C-5BB72C517A0C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9CB7AB-F15A-09C2-BAD3-0DCBDFF3408F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82319B-63B0-0380-374F-D967CB7654C8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D6D8DC-BA29-9FB1-6F6C-6A62AA42870E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FDA8C8-1794-8884-D6C1-B9A269FC26ED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679C728-ADC3-1E82-28F9-95B64933781C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6BC64F-C326-BF15-7483-3659E44204ED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DA45B49-B877-05BB-0134-1AF23DD0BBC8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DD7E8C-A32B-405B-C678-0167E7E3FF9F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D250D5-1008-8750-74EE-731D750F367D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9470D8-783B-65D6-BE5B-F1088C5BAF43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8B346E-95CD-E690-5265-1F32CB63B275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4DABF7-221E-0C88-9B79-965440B9EEC9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BC67BD-7B46-370A-A889-67135DBF1D21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3B0C68-B0FF-87AC-B1A0-2E57A9EB4615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85FBD1-27E6-CD17-EE8C-A6BCA3236275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F569AFE-E68A-858C-C6BD-E36A7E70185A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F72C7BB-646D-7447-3812-1C3EA16AD08A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88FE1F4-FA84-9C51-72A4-AC1DDEC44C27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5BA470A-604F-1AE0-6507-DA581D43E3D2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1236E-AA7C-B6BC-534E-345609FD2CDB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8A4FEDC-1B60-C5C1-4787-A1DABFD6A29C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EEA9C6C-6AE2-13E1-2F81-28E905A61A48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01B611A-D173-3FA1-E59A-82E3BA449469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AEEDCD5-179E-D3A2-D8E7-D77783E812F6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783CE9B-832F-F711-6A91-666516BF8CC9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14FB061-1580-3D72-46A8-722AE1742F65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F07329A-021F-22FB-1580-23AA231DB1D9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9E5057D-B448-FBA1-7977-45E31B494E8C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714435-9DA1-3FFB-7C55-2453D1F651BC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52EA39E-C769-937F-16FF-CA48DAB6B820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3F0315-5AC1-F890-65A6-38AB83FB0FC2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6721C3C-CCB5-3D40-4CDC-A4118D61F78B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745FB60-F62B-ECF0-46C8-6F3387E83592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AC9382F-62B5-441C-47D9-964E34475FC4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5BA017-E09E-A56D-BE4F-15D1F62A494F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FAB866A-EB57-2721-71AE-AEEE08B41C02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80CDB5-A9A8-88C3-117D-C352322E5FF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2877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8687">
        <p159:morph option="byObject"/>
      </p:transition>
    </mc:Choice>
    <mc:Fallback xmlns="">
      <p:transition spd="slow" advTm="278687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851C7-1092-209C-FF1C-C8A9A960A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4EF601-9A16-BA41-D360-50002173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82055-0E75-68F8-BE48-84C37F64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D1A0F6-5767-A59D-5EE0-F6ED5785A230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Beispiel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DED2137-6B8E-FB30-3AA9-644966B56397}"/>
              </a:ext>
            </a:extLst>
          </p:cNvPr>
          <p:cNvCxnSpPr/>
          <p:nvPr/>
        </p:nvCxnSpPr>
        <p:spPr>
          <a:xfrm flipV="1">
            <a:off x="1481791" y="3604860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9CCD246A-EC01-EC40-7BC4-60C9BB531318}"/>
              </a:ext>
            </a:extLst>
          </p:cNvPr>
          <p:cNvCxnSpPr/>
          <p:nvPr/>
        </p:nvCxnSpPr>
        <p:spPr>
          <a:xfrm>
            <a:off x="1743971" y="3604860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68A0B6C-EC36-CC6E-DCEE-27F61B8F78C6}"/>
              </a:ext>
            </a:extLst>
          </p:cNvPr>
          <p:cNvSpPr txBox="1"/>
          <p:nvPr/>
        </p:nvSpPr>
        <p:spPr>
          <a:xfrm>
            <a:off x="1196877" y="4106426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C875CE-AA19-F865-5634-F55C37971864}"/>
              </a:ext>
            </a:extLst>
          </p:cNvPr>
          <p:cNvSpPr txBox="1"/>
          <p:nvPr/>
        </p:nvSpPr>
        <p:spPr>
          <a:xfrm>
            <a:off x="1873168" y="4106425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A54241-A3CE-C7F1-AF89-7220972111D8}"/>
              </a:ext>
            </a:extLst>
          </p:cNvPr>
          <p:cNvSpPr txBox="1"/>
          <p:nvPr/>
        </p:nvSpPr>
        <p:spPr>
          <a:xfrm>
            <a:off x="1439240" y="2958529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3454A71D-D8E2-DC02-1B2C-7518F3A3D398}"/>
              </a:ext>
            </a:extLst>
          </p:cNvPr>
          <p:cNvCxnSpPr/>
          <p:nvPr/>
        </p:nvCxnSpPr>
        <p:spPr>
          <a:xfrm flipV="1">
            <a:off x="2967045" y="3604860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EFED9E0-B2EF-E1EE-FB02-0DAC1DCBF157}"/>
              </a:ext>
            </a:extLst>
          </p:cNvPr>
          <p:cNvCxnSpPr/>
          <p:nvPr/>
        </p:nvCxnSpPr>
        <p:spPr>
          <a:xfrm>
            <a:off x="3229225" y="3604860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459AAF4-25A9-2162-A3E6-313B4362F27C}"/>
              </a:ext>
            </a:extLst>
          </p:cNvPr>
          <p:cNvSpPr txBox="1"/>
          <p:nvPr/>
        </p:nvSpPr>
        <p:spPr>
          <a:xfrm>
            <a:off x="2702457" y="4106426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8075368-AA48-6B3D-1A87-F222A0272B1C}"/>
              </a:ext>
            </a:extLst>
          </p:cNvPr>
          <p:cNvSpPr txBox="1"/>
          <p:nvPr/>
        </p:nvSpPr>
        <p:spPr>
          <a:xfrm>
            <a:off x="3392085" y="4106425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4F2115B-ED04-D44F-3D3B-EB225569147F}"/>
              </a:ext>
            </a:extLst>
          </p:cNvPr>
          <p:cNvSpPr txBox="1"/>
          <p:nvPr/>
        </p:nvSpPr>
        <p:spPr>
          <a:xfrm>
            <a:off x="2978483" y="2958529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AF3FC010-F4E6-50D1-6082-DFB95D588C63}"/>
              </a:ext>
            </a:extLst>
          </p:cNvPr>
          <p:cNvCxnSpPr>
            <a:stCxn id="16" idx="0"/>
          </p:cNvCxnSpPr>
          <p:nvPr/>
        </p:nvCxnSpPr>
        <p:spPr>
          <a:xfrm flipV="1">
            <a:off x="1743971" y="2446362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9F7F4B5D-D618-3906-45FD-55744881D9AC}"/>
              </a:ext>
            </a:extLst>
          </p:cNvPr>
          <p:cNvCxnSpPr>
            <a:endCxn id="21" idx="0"/>
          </p:cNvCxnSpPr>
          <p:nvPr/>
        </p:nvCxnSpPr>
        <p:spPr>
          <a:xfrm>
            <a:off x="2427622" y="2446362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9C1CF52-AE4C-0A74-43B3-E7C337E9FCF1}"/>
              </a:ext>
            </a:extLst>
          </p:cNvPr>
          <p:cNvSpPr txBox="1"/>
          <p:nvPr/>
        </p:nvSpPr>
        <p:spPr>
          <a:xfrm>
            <a:off x="2023515" y="1872414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74DE00-F0E1-BC7A-5215-E8944A3D1792}"/>
              </a:ext>
            </a:extLst>
          </p:cNvPr>
          <p:cNvSpPr txBox="1"/>
          <p:nvPr/>
        </p:nvSpPr>
        <p:spPr>
          <a:xfrm>
            <a:off x="1776015" y="24725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267D5D-E01F-5332-5E8E-9734CFD03B11}"/>
              </a:ext>
            </a:extLst>
          </p:cNvPr>
          <p:cNvSpPr txBox="1"/>
          <p:nvPr/>
        </p:nvSpPr>
        <p:spPr>
          <a:xfrm>
            <a:off x="2812661" y="24438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8AC7D84-5C4A-8DB6-821B-13ED57F4E6FF}"/>
              </a:ext>
            </a:extLst>
          </p:cNvPr>
          <p:cNvSpPr txBox="1"/>
          <p:nvPr/>
        </p:nvSpPr>
        <p:spPr>
          <a:xfrm>
            <a:off x="3362353" y="3662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E0C8BD9-B7D5-C3E1-B6CD-790290BBC8B9}"/>
              </a:ext>
            </a:extLst>
          </p:cNvPr>
          <p:cNvSpPr txBox="1"/>
          <p:nvPr/>
        </p:nvSpPr>
        <p:spPr>
          <a:xfrm>
            <a:off x="2717173" y="3662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90948FC-A607-6632-C4DC-B1A00E7336C4}"/>
              </a:ext>
            </a:extLst>
          </p:cNvPr>
          <p:cNvSpPr txBox="1"/>
          <p:nvPr/>
        </p:nvSpPr>
        <p:spPr>
          <a:xfrm>
            <a:off x="1916574" y="36719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7040D6E-CD4B-48FB-32CC-7D45F60A3037}"/>
              </a:ext>
            </a:extLst>
          </p:cNvPr>
          <p:cNvSpPr txBox="1"/>
          <p:nvPr/>
        </p:nvSpPr>
        <p:spPr>
          <a:xfrm>
            <a:off x="1271394" y="36719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8F26B89-97A5-2437-3A5F-FFD668B7792A}"/>
              </a:ext>
            </a:extLst>
          </p:cNvPr>
          <p:cNvCxnSpPr/>
          <p:nvPr/>
        </p:nvCxnSpPr>
        <p:spPr>
          <a:xfrm flipV="1">
            <a:off x="4536895" y="3604860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62475778-E438-67BE-4E9C-3B22DB936B31}"/>
              </a:ext>
            </a:extLst>
          </p:cNvPr>
          <p:cNvCxnSpPr/>
          <p:nvPr/>
        </p:nvCxnSpPr>
        <p:spPr>
          <a:xfrm>
            <a:off x="4799075" y="3604860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BA021B9-D5C3-7675-DD37-D89598F89A23}"/>
              </a:ext>
            </a:extLst>
          </p:cNvPr>
          <p:cNvSpPr txBox="1"/>
          <p:nvPr/>
        </p:nvSpPr>
        <p:spPr>
          <a:xfrm>
            <a:off x="4251981" y="4106426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F959304-5B84-2FAF-4908-3828FC70FDEA}"/>
              </a:ext>
            </a:extLst>
          </p:cNvPr>
          <p:cNvSpPr txBox="1"/>
          <p:nvPr/>
        </p:nvSpPr>
        <p:spPr>
          <a:xfrm>
            <a:off x="4928272" y="4106425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AFF73C7-D4F7-C10E-5D4D-D42B645B3DD3}"/>
              </a:ext>
            </a:extLst>
          </p:cNvPr>
          <p:cNvSpPr txBox="1"/>
          <p:nvPr/>
        </p:nvSpPr>
        <p:spPr>
          <a:xfrm>
            <a:off x="4494344" y="2958529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(Ho)</a:t>
            </a: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62864F83-A214-5363-7DED-6578C6A83FF6}"/>
              </a:ext>
            </a:extLst>
          </p:cNvPr>
          <p:cNvCxnSpPr/>
          <p:nvPr/>
        </p:nvCxnSpPr>
        <p:spPr>
          <a:xfrm flipV="1">
            <a:off x="6022149" y="3604860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BBF62AB6-EE47-BD85-9674-5678CC99585C}"/>
              </a:ext>
            </a:extLst>
          </p:cNvPr>
          <p:cNvCxnSpPr/>
          <p:nvPr/>
        </p:nvCxnSpPr>
        <p:spPr>
          <a:xfrm>
            <a:off x="6284329" y="3604860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AAB90FD4-C6B1-D4CF-9BBA-B78921AD4D09}"/>
              </a:ext>
            </a:extLst>
          </p:cNvPr>
          <p:cNvSpPr txBox="1"/>
          <p:nvPr/>
        </p:nvSpPr>
        <p:spPr>
          <a:xfrm>
            <a:off x="5757561" y="4106426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75DB3FD-9E5F-D800-A5A8-D4C15BFE5B26}"/>
              </a:ext>
            </a:extLst>
          </p:cNvPr>
          <p:cNvSpPr txBox="1"/>
          <p:nvPr/>
        </p:nvSpPr>
        <p:spPr>
          <a:xfrm>
            <a:off x="6447189" y="4106425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B015E99-7A17-F5EF-B3CE-878BDCA6B483}"/>
              </a:ext>
            </a:extLst>
          </p:cNvPr>
          <p:cNvSpPr txBox="1"/>
          <p:nvPr/>
        </p:nvSpPr>
        <p:spPr>
          <a:xfrm>
            <a:off x="6033587" y="2958529"/>
            <a:ext cx="50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(al)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03C04D60-76F2-8ABA-9E0F-E43E62118492}"/>
              </a:ext>
            </a:extLst>
          </p:cNvPr>
          <p:cNvCxnSpPr>
            <a:stCxn id="37" idx="0"/>
          </p:cNvCxnSpPr>
          <p:nvPr/>
        </p:nvCxnSpPr>
        <p:spPr>
          <a:xfrm flipV="1">
            <a:off x="4799075" y="2446362"/>
            <a:ext cx="683651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40D50E3B-8ADF-3316-CC55-7B67A64E255F}"/>
              </a:ext>
            </a:extLst>
          </p:cNvPr>
          <p:cNvCxnSpPr>
            <a:endCxn id="42" idx="0"/>
          </p:cNvCxnSpPr>
          <p:nvPr/>
        </p:nvCxnSpPr>
        <p:spPr>
          <a:xfrm>
            <a:off x="5482726" y="2446362"/>
            <a:ext cx="801603" cy="51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6D5B87F-5BD2-40F8-02A9-1E4E336E699B}"/>
              </a:ext>
            </a:extLst>
          </p:cNvPr>
          <p:cNvSpPr txBox="1"/>
          <p:nvPr/>
        </p:nvSpPr>
        <p:spPr>
          <a:xfrm>
            <a:off x="5078619" y="1872414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3029E25-B081-11BD-D3CF-D965A395A0BA}"/>
              </a:ext>
            </a:extLst>
          </p:cNvPr>
          <p:cNvSpPr txBox="1"/>
          <p:nvPr/>
        </p:nvSpPr>
        <p:spPr>
          <a:xfrm>
            <a:off x="4831119" y="24725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C983B34-2B26-8B4A-7FAF-928A3E7E284A}"/>
              </a:ext>
            </a:extLst>
          </p:cNvPr>
          <p:cNvSpPr txBox="1"/>
          <p:nvPr/>
        </p:nvSpPr>
        <p:spPr>
          <a:xfrm>
            <a:off x="5867765" y="24438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F8FA581-1347-0C9D-6F89-B02B641960C6}"/>
              </a:ext>
            </a:extLst>
          </p:cNvPr>
          <p:cNvSpPr txBox="1"/>
          <p:nvPr/>
        </p:nvSpPr>
        <p:spPr>
          <a:xfrm>
            <a:off x="6417457" y="3662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FDB032-D72E-0CB2-411F-F1A4C19B4A42}"/>
              </a:ext>
            </a:extLst>
          </p:cNvPr>
          <p:cNvSpPr txBox="1"/>
          <p:nvPr/>
        </p:nvSpPr>
        <p:spPr>
          <a:xfrm>
            <a:off x="5772277" y="3662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AACD447-F5A3-51AD-DC2D-2F628D3BB3DC}"/>
              </a:ext>
            </a:extLst>
          </p:cNvPr>
          <p:cNvSpPr txBox="1"/>
          <p:nvPr/>
        </p:nvSpPr>
        <p:spPr>
          <a:xfrm>
            <a:off x="4971678" y="36719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0E88D52-9ABB-1CE2-DCB9-3096325BE1DF}"/>
              </a:ext>
            </a:extLst>
          </p:cNvPr>
          <p:cNvSpPr txBox="1"/>
          <p:nvPr/>
        </p:nvSpPr>
        <p:spPr>
          <a:xfrm>
            <a:off x="4326498" y="36719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D8B71A7F-2A91-5E97-6C86-4384C7B477CA}"/>
              </a:ext>
            </a:extLst>
          </p:cNvPr>
          <p:cNvCxnSpPr/>
          <p:nvPr/>
        </p:nvCxnSpPr>
        <p:spPr>
          <a:xfrm flipV="1">
            <a:off x="7722872" y="4516961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46CEAED1-44DA-8D9C-F966-7F19C82700FB}"/>
              </a:ext>
            </a:extLst>
          </p:cNvPr>
          <p:cNvCxnSpPr/>
          <p:nvPr/>
        </p:nvCxnSpPr>
        <p:spPr>
          <a:xfrm>
            <a:off x="7985052" y="4516961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D6AC85D8-E404-A82D-9F96-EEE105B0794C}"/>
              </a:ext>
            </a:extLst>
          </p:cNvPr>
          <p:cNvSpPr txBox="1"/>
          <p:nvPr/>
        </p:nvSpPr>
        <p:spPr>
          <a:xfrm>
            <a:off x="7437958" y="501852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(H)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1C78D62-CDA4-42AC-C9A4-4D62D12C4B2C}"/>
              </a:ext>
            </a:extLst>
          </p:cNvPr>
          <p:cNvSpPr txBox="1"/>
          <p:nvPr/>
        </p:nvSpPr>
        <p:spPr>
          <a:xfrm>
            <a:off x="8116141" y="5018526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5174A13-1260-5C0A-66E6-5E8A58B02A14}"/>
              </a:ext>
            </a:extLst>
          </p:cNvPr>
          <p:cNvSpPr txBox="1"/>
          <p:nvPr/>
        </p:nvSpPr>
        <p:spPr>
          <a:xfrm>
            <a:off x="7681924" y="3870630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(Ha)</a:t>
            </a:r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8C1F241F-1BD6-DF24-5930-204E8510D933}"/>
              </a:ext>
            </a:extLst>
          </p:cNvPr>
          <p:cNvCxnSpPr/>
          <p:nvPr/>
        </p:nvCxnSpPr>
        <p:spPr>
          <a:xfrm flipV="1">
            <a:off x="8380427" y="1759086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9E39A51-6A57-388D-EA78-DBF2D9E51627}"/>
              </a:ext>
            </a:extLst>
          </p:cNvPr>
          <p:cNvCxnSpPr/>
          <p:nvPr/>
        </p:nvCxnSpPr>
        <p:spPr>
          <a:xfrm>
            <a:off x="8642607" y="1759086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CEFA9B3-28DB-CFFD-37CB-3F00C84876F7}"/>
              </a:ext>
            </a:extLst>
          </p:cNvPr>
          <p:cNvSpPr txBox="1"/>
          <p:nvPr/>
        </p:nvSpPr>
        <p:spPr>
          <a:xfrm>
            <a:off x="8481050" y="3856609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(o)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9616A4A-0E1A-CDAE-2FEE-4EBBFF2FD40D}"/>
              </a:ext>
            </a:extLst>
          </p:cNvPr>
          <p:cNvSpPr txBox="1"/>
          <p:nvPr/>
        </p:nvSpPr>
        <p:spPr>
          <a:xfrm>
            <a:off x="8834626" y="2379279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(l)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6BC8D3C-09A9-D7D5-2A9A-8B212914FBB3}"/>
              </a:ext>
            </a:extLst>
          </p:cNvPr>
          <p:cNvSpPr txBox="1"/>
          <p:nvPr/>
        </p:nvSpPr>
        <p:spPr>
          <a:xfrm>
            <a:off x="8011229" y="2410261"/>
            <a:ext cx="7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(Hao)</a:t>
            </a:r>
          </a:p>
        </p:txBody>
      </p: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EBF0DE39-4716-1301-4C75-25420F88E618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7985052" y="3078070"/>
            <a:ext cx="383472" cy="792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02DE0940-864E-0751-2BA1-9BC9A2F33523}"/>
              </a:ext>
            </a:extLst>
          </p:cNvPr>
          <p:cNvCxnSpPr>
            <a:cxnSpLocks/>
          </p:cNvCxnSpPr>
          <p:nvPr/>
        </p:nvCxnSpPr>
        <p:spPr>
          <a:xfrm>
            <a:off x="8377182" y="3078070"/>
            <a:ext cx="317897" cy="794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E6CD948C-C2CF-41DB-B676-E0E060606716}"/>
              </a:ext>
            </a:extLst>
          </p:cNvPr>
          <p:cNvSpPr txBox="1"/>
          <p:nvPr/>
        </p:nvSpPr>
        <p:spPr>
          <a:xfrm>
            <a:off x="8265519" y="1059981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Hoal</a:t>
            </a:r>
            <a:r>
              <a:rPr lang="de-DE" dirty="0"/>
              <a:t>)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E2CEC85-6D87-EA0D-5807-46C410C19BEE}"/>
              </a:ext>
            </a:extLst>
          </p:cNvPr>
          <p:cNvSpPr txBox="1"/>
          <p:nvPr/>
        </p:nvSpPr>
        <p:spPr>
          <a:xfrm>
            <a:off x="7851924" y="3250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1484113-50AB-03C7-E6BA-0C3097E3A767}"/>
              </a:ext>
            </a:extLst>
          </p:cNvPr>
          <p:cNvSpPr txBox="1"/>
          <p:nvPr/>
        </p:nvSpPr>
        <p:spPr>
          <a:xfrm>
            <a:off x="8562345" y="3250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8D631F-5547-7533-86EB-863F1F4D8C61}"/>
              </a:ext>
            </a:extLst>
          </p:cNvPr>
          <p:cNvSpPr txBox="1"/>
          <p:nvPr/>
        </p:nvSpPr>
        <p:spPr>
          <a:xfrm>
            <a:off x="8905158" y="18251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BDA68FF-BD93-D2B4-C725-3EDA0A800411}"/>
              </a:ext>
            </a:extLst>
          </p:cNvPr>
          <p:cNvSpPr txBox="1"/>
          <p:nvPr/>
        </p:nvSpPr>
        <p:spPr>
          <a:xfrm>
            <a:off x="8135632" y="18349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F7285DF-B368-8329-05F2-66B829AE66A7}"/>
              </a:ext>
            </a:extLst>
          </p:cNvPr>
          <p:cNvSpPr txBox="1"/>
          <p:nvPr/>
        </p:nvSpPr>
        <p:spPr>
          <a:xfrm>
            <a:off x="8157655" y="45840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CB5D57E-69DC-1DB3-8311-976E3DC78EE3}"/>
              </a:ext>
            </a:extLst>
          </p:cNvPr>
          <p:cNvSpPr txBox="1"/>
          <p:nvPr/>
        </p:nvSpPr>
        <p:spPr>
          <a:xfrm>
            <a:off x="7512475" y="45840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AA52C5D-F0DA-66D3-F44F-C52A338559E1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8A95E7E-9B4C-98FF-05FA-B8CC4F042E43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7B66E-EB8A-04AD-288A-B2248547190C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D73D0DC-DEE0-1FD0-BB25-DAAD3814DF59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8A5D19E-2AC7-F3B9-AA0F-76798FB1B076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1C81DD-7AD6-BC5B-12D9-1D7A6AF1DCB8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53A23A-5CC1-579D-9090-8FBFF675D14C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7814DD1-C9E4-EC4B-684F-A72AB868C8F8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1872016-407D-1F7E-62ED-CB49CFDA230A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2364C58-E1D9-3572-6632-28A6FBE09E50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0571B7C-9211-C7BC-1EFA-E52870F30975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373022A-CA4D-6025-EDA5-6CA4F9B8229D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ABD9166-4101-A247-D0CF-009C6D3B83C5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1E2EF4-6649-5330-E8E7-3D1A33BFE696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0AC61B5-74B8-0373-CBA0-1A415E423A10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F3EF37-539C-A1CD-3838-64B75E7FB9E2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7368F4C-BBDB-FA4B-977E-085A17F737D5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7520EE5-DFF6-11DE-F982-36C0CC1FA80E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B7CB1BF-8111-E9D5-E8CA-D79766D51755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96BF9B6-51E8-624A-7054-927EB5EF35C8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9BC071F-0031-6E71-2878-22CD6FA9CB49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EACF47C-73F8-3FF8-CD21-0174FF3C126B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FAD2FB-E3A1-27A9-0044-40484839AFF3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AD3AD05-F5F2-A2B5-C594-EE12FD25961A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E7B89C94-673B-D321-ABE6-670D27481E19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270A28E-54D6-7260-5625-C59F39585FDD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2793271-DAB7-86AC-AD42-2DCEB0D449D7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8B11261-AF31-38E8-5F65-390E45E94153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08E9C8BD-05BE-02F7-4560-6E5AF0A7BAB9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A00892A8-C65F-FA17-466D-534B143D9A28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19550541-F5F5-36EC-08A4-53ECF5787ADD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5BC0D01-005A-BBF7-70AA-2ED4BC7ECE01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920C546-60EF-B3AA-5B08-04FDE1F22340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D6A0ABDB-B757-DC7E-839B-8B60A9257EEE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83A0877A-E4C9-B9F4-FE27-4F1345EC384B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E5997C6-E7F7-8382-0D79-FDC64BD85BC9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8BAD658-1058-A966-C241-E85864D593FC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14BA5E1-111F-17AF-FB19-B021026D6802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359F431-A59F-D2AC-9D6E-F20C18F68788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4FAC1E0-AEF2-E2F0-4535-5F7C4FD59E41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DE33D91-4549-7816-0A64-C76347C3D007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EE1D0B3-DDBD-2E85-3DC8-0C72FC655647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6551EA4-00F8-83CC-9C4B-383389BD1B70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61492E7-BCC3-338C-1116-626C963D240F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8264286-C6B9-5385-97C2-532BF642925E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44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411">
        <p159:morph option="byObject"/>
      </p:transition>
    </mc:Choice>
    <mc:Fallback xmlns="">
      <p:transition spd="slow" advTm="34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/>
      <p:bldP spid="55" grpId="0"/>
      <p:bldP spid="56" grpId="0"/>
      <p:bldP spid="59" grpId="0"/>
      <p:bldP spid="60" grpId="0"/>
      <p:bldP spid="61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A4056-B959-0AEF-F92D-9923C126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8A0F0-F1DF-7BE4-57EE-24415FD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A7116-4BE0-7933-B96C-9C98A0C4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049DE7-BB04-81A8-2CF1-78A5C32A0C77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Übung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33DC670-BFC0-0CD8-B092-6DD31532A5D9}"/>
              </a:ext>
            </a:extLst>
          </p:cNvPr>
          <p:cNvSpPr txBox="1"/>
          <p:nvPr/>
        </p:nvSpPr>
        <p:spPr>
          <a:xfrm>
            <a:off x="1285876" y="1528547"/>
            <a:ext cx="315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“Ticketkontrolle“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08DF87-D6E5-0A86-38EB-A0D5C4BC8304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47B3E-D42C-80D2-BA22-8E6A7D4B10FC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6E6372-E6DB-6A1B-F6CF-0BC1AB1D3598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9DAF8F-44D0-7D6E-FD6F-D140F54D2A1C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E2E98A-D66B-8AD5-DD33-33B30F93AB5C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06D2CC-1E69-769A-8503-0C1FA75323A1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DFDC17-97EC-3B45-C16A-8180F3AC2C14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CAE695-E1B8-E443-0F21-1C76543E9DFE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F47C3D-A85C-D570-054C-69BDEA9AF90E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5A80FD-63A7-80C8-9F96-81BB10E597F4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9AA81A-ED76-CE2C-67B2-29D966C1CC0C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30C7DD-1DEC-1197-1A01-C0DF1EB413C5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7C05FC-1718-E5A8-6689-A7B23728A79C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02F067-5B49-2CF3-F948-AD5E2F30D8B5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9A3462-F951-12A6-6B87-FA1CDCB52099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332E1BA-1EA9-ECD1-578A-997B8FF661FC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F0A92DE-448A-527E-1F9D-01B36633F767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781D7FB-0F66-8A41-F045-BE0429EB739E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37700A0-9DB1-7C25-CF28-5259D5884856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B2DBEC5-194D-5C23-4A2F-CE4D0C0A1B0A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81FC53-D3E0-EE82-1C51-D1E8C87CC8B2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2FB07D1-C066-228F-AE58-EA69B9D444B3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70C67A2-3A29-33EA-9C0A-44748C33EAD8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4F83918-FD7F-4702-E46C-13F59BF9F528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A5C46CE-FDD1-6DB9-0820-E87FCA532953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1838C19-1DB2-3004-B9E6-AF0E3B113E77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17E8852-DABE-2403-A72A-37CAFEE9596D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859925F-F1B8-9DFF-4F92-54921BCE9E55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F42FF8B-6791-B7BE-3CDD-798BD66BE5C7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748E38F-7265-6564-9CD9-A178651662EC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0B11EBF3-09AC-6081-C15E-E8ACDC036525}"/>
              </a:ext>
            </a:extLst>
          </p:cNvPr>
          <p:cNvSpPr txBox="1"/>
          <p:nvPr/>
        </p:nvSpPr>
        <p:spPr>
          <a:xfrm>
            <a:off x="4428138" y="39109"/>
            <a:ext cx="516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D291E70-CA05-FE5A-7A86-925B6C561E1E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6F591FF-8783-767C-2DD5-D138DD098FC7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805EEDA-0F3A-9C91-4BEF-890F980C4716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9DEF208-D2FF-E614-ACF5-E8CCA7B24610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2A09F45-DD07-5B94-ACFC-29DBFB97DE81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DC174B8-F547-5BB2-DAFC-C0B084DAE72F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1B961E6-040B-7CBC-2E65-EFF68DE59864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612BC78-ED41-9897-93FC-F3EC6620C036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55AD19-D70B-89F4-DDF8-9BC336006900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98FE680-DA0C-D8D5-6558-8D90AE265366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C64196A-017A-0C9D-585E-FEC7E2DAA910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AA86CE5-8842-6D72-1450-523E983CDC35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00AF72B-40D8-032E-3535-F4814AC392A2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78233AE-FE6E-5354-54D8-012F83C7A23D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8901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33">
        <p159:morph option="byObject"/>
      </p:transition>
    </mc:Choice>
    <mc:Fallback xmlns="">
      <p:transition spd="slow" advTm="733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9DFB5-5552-6E59-2CF0-66F568411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8611D-74C3-5F68-8DFC-EAF7B352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5A0FF-D578-3367-815E-4D1699CC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FA5C00-7032-51CD-9929-1FA10AA5AAFF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Erweiterung: </a:t>
            </a:r>
            <a:r>
              <a:rPr lang="de-DE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n-ary</a:t>
            </a:r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 Huffman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BFF62A-D68B-CE67-010A-5E0F0F7850E5}"/>
              </a:ext>
            </a:extLst>
          </p:cNvPr>
          <p:cNvSpPr txBox="1"/>
          <p:nvPr/>
        </p:nvSpPr>
        <p:spPr>
          <a:xfrm>
            <a:off x="1285876" y="1528547"/>
            <a:ext cx="10906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Statt nur zwei 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ymbole zum Kodieren (0,1), </a:t>
            </a:r>
            <a:r>
              <a:rPr lang="de-DE" sz="2400" b="0" i="0" u="none" strike="noStrike" dirty="0" err="1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-viele</a:t>
            </a:r>
          </a:p>
          <a:p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Genau gleich, nur statt 2 kombiniert man </a:t>
            </a:r>
            <a:r>
              <a:rPr lang="de-DE" sz="24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bei jedem Schritt </a:t>
            </a:r>
          </a:p>
          <a:p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Wenn (</a:t>
            </a:r>
            <a:r>
              <a:rPr lang="de-DE" sz="2400" b="0" i="0" u="none" strike="noStrike" dirty="0" err="1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– 1) </a:t>
            </a:r>
            <a:r>
              <a:rPr lang="de-DE" sz="2400" b="0" i="0" u="none" strike="noStrike" dirty="0" err="1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mod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(</a:t>
            </a:r>
            <a:r>
              <a:rPr lang="de-DE" sz="2400" b="0" i="0" u="none" strike="noStrike" dirty="0" err="1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- 1) 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≠ 0 müssen wir 0-Frequenzen hinzufügen</a:t>
            </a:r>
          </a:p>
          <a:p>
            <a:endParaRPr lang="de-DE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= Anzahl aller einzigartigen Symbole die zu </a:t>
            </a:r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encoden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sind</a:t>
            </a:r>
          </a:p>
          <a:p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mod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: Wie viel Rest bleibt beim dividieren 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(wie in der Grundschule)</a:t>
            </a:r>
          </a:p>
          <a:p>
            <a:endParaRPr lang="de-DE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(</a:t>
            </a:r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– 1) </a:t>
            </a:r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mod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(</a:t>
            </a:r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- 1): Wenn man </a:t>
            </a:r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- 1 durch </a:t>
            </a:r>
            <a:r>
              <a:rPr lang="de-DE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-1 teilt, wie viel Rest bleibt übrig?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6742F8-140D-6E04-6C49-B1963A758C95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C1B162-0618-DA7D-5575-7885443EF347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124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EB2071-2EE4-0889-1198-9D5340A393FA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5B0F3C-6BA9-F724-765B-F1B591DF4CE4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83F819-4563-F95A-6C51-16B55AB2095C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28E13E-89D3-2979-5490-F593B4DE5AEE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D2A559-5467-D6F5-1566-78A60CA2D7F3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0135A9-E502-E3B7-6123-02A5664253CE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B73F2-6471-4BBA-6571-441E79683580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E1BFB0-70FC-A1B5-596B-42BCE947FD6D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A4B1B3-A726-5782-2EB1-52E72DFF5FEA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D45705-1536-F939-3CC5-BE4B0E85F173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4B9077-52EE-521C-36DE-B96531AD1FF6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1DA6F-18B4-83DD-B706-6A10021E6D5E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68C929-0BEB-A01D-1586-26C560404ED0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5722C-687F-7851-B95E-C200681BF2B9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6B353C-B495-453E-AB72-0E02187C1263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5FD58-1ED9-4B24-2F61-1304E9733C05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A10367-6308-6C63-85E0-100C9BDA01A5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595C83-F7DF-5BE6-B0CB-C2CE19962D87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6DCB23-55CB-8D94-2365-E507ED6116AB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98992E-DFE4-5853-36E0-B23F24E238A2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A6272-D60B-FDCB-74D2-54E1525471F6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AC0783-37BB-2957-D47B-67FAD80D8C9F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1EA106C-3A33-3884-23B2-67CFCA23E697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E65718E-85DF-4B72-84E6-F86D252496C6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B8CE256-C703-D6D5-E29E-693BB9B05CFD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D4627C5-6D93-E2A9-36EF-1B8B8C457592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33B69A8-4DE3-85AC-81CF-C707E27183C3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D18FE77-141F-8033-7638-95ED9AAE83E3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D715FC-17F8-12FA-25C7-275451DC14B2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43C403-A9A3-C19A-0204-67380837C62F}"/>
              </a:ext>
            </a:extLst>
          </p:cNvPr>
          <p:cNvSpPr txBox="1"/>
          <p:nvPr/>
        </p:nvSpPr>
        <p:spPr>
          <a:xfrm>
            <a:off x="4947225" y="39109"/>
            <a:ext cx="458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7804A50-F11D-0420-859A-F2D5398E8F9B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EBE5F3E-5B95-FD43-5E6B-361BD5BFB735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E89439F-9094-2869-1408-7BD7EE1404AB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9D1FDB1-C955-B91A-1B0C-5B8E8FD458D3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193306D-7EC3-90BD-938F-E938C171AE26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DAA43B-9B49-8E4E-676F-F81B873E53C6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21F7912-85B4-2371-E882-857DE52E1F80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F5703A-F5DD-B11F-751E-893DC9E1AB64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2CEB0D-1802-7700-E194-E5610C7FAB3C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77D0D5-8973-26CE-379E-0A35FB07020A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05B623-C151-EC75-395B-3AB6530A9FFC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22554C4-23F6-C958-3977-2A494A4F525A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888EB7-BA98-0CB2-AFE9-693FC6F059B9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5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928">
        <p159:morph option="byObject"/>
      </p:transition>
    </mc:Choice>
    <mc:Fallback xmlns="">
      <p:transition spd="slow" advTm="59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8B097-335C-EA42-422E-2C9FA4FD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9BEDE-7188-7F23-017E-95060F60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09039-0B14-69D3-AC1F-902D162E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8018EC-E56A-602F-446C-56CA2436ED8D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Erweiterung: </a:t>
            </a:r>
            <a:r>
              <a:rPr lang="de-DE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n-ary</a:t>
            </a:r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 Huffman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CB9579-D140-5343-3675-9DB06291DBA3}"/>
              </a:ext>
            </a:extLst>
          </p:cNvPr>
          <p:cNvSpPr txBox="1"/>
          <p:nvPr/>
        </p:nvSpPr>
        <p:spPr>
          <a:xfrm>
            <a:off x="1285876" y="1312177"/>
            <a:ext cx="235994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aberakadabera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</a:p>
          <a:p>
            <a:endParaRPr lang="de-DE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= 3</a:t>
            </a:r>
            <a:endParaRPr lang="de-D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de-D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5 </a:t>
            </a:r>
            <a:r>
              <a:rPr lang="de-DE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mod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2 </a:t>
            </a:r>
            <a:r>
              <a:rPr lang="de-DE" sz="2000" dirty="0">
                <a:latin typeface="Roboto Medium" panose="02000000000000000000" pitchFamily="2" charset="0"/>
                <a:ea typeface="Roboto Medium" panose="02000000000000000000" pitchFamily="2" charset="0"/>
              </a:rPr>
              <a:t>= 1 ≠ 0</a:t>
            </a:r>
          </a:p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1 Null-Frequenzen</a:t>
            </a:r>
            <a:endParaRPr lang="de-D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2FBE65-87A6-B723-E9C4-DFFAAE79D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04778"/>
              </p:ext>
            </p:extLst>
          </p:nvPr>
        </p:nvGraphicFramePr>
        <p:xfrm>
          <a:off x="1285876" y="3777599"/>
          <a:ext cx="1426328" cy="2560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06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 err="1"/>
                        <a:t>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10519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39514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15597"/>
                  </a:ext>
                </a:extLst>
              </a:tr>
            </a:tbl>
          </a:graphicData>
        </a:graphic>
      </p:graphicFrame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9C94F500-CC6B-11FB-054F-45990889207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203942" y="4092743"/>
            <a:ext cx="439151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3EF1B68-1E35-69B1-CA41-18EC3B1349C8}"/>
              </a:ext>
            </a:extLst>
          </p:cNvPr>
          <p:cNvCxnSpPr>
            <a:cxnSpLocks/>
          </p:cNvCxnSpPr>
          <p:nvPr/>
        </p:nvCxnSpPr>
        <p:spPr>
          <a:xfrm>
            <a:off x="6643094" y="4079095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421B777-1C14-7B3A-BD17-86040946E381}"/>
              </a:ext>
            </a:extLst>
          </p:cNvPr>
          <p:cNvSpPr txBox="1"/>
          <p:nvPr/>
        </p:nvSpPr>
        <p:spPr>
          <a:xfrm>
            <a:off x="5945213" y="4604910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01ECEC-FC5F-53DA-8A36-3D5B56C9A212}"/>
              </a:ext>
            </a:extLst>
          </p:cNvPr>
          <p:cNvSpPr txBox="1"/>
          <p:nvPr/>
        </p:nvSpPr>
        <p:spPr>
          <a:xfrm>
            <a:off x="6442574" y="4620992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(d)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8808817-9E63-2870-4B11-9DB078BF70CF}"/>
              </a:ext>
            </a:extLst>
          </p:cNvPr>
          <p:cNvSpPr txBox="1"/>
          <p:nvPr/>
        </p:nvSpPr>
        <p:spPr>
          <a:xfrm>
            <a:off x="6365164" y="3446412"/>
            <a:ext cx="55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</a:t>
            </a:r>
            <a:r>
              <a:rPr lang="de-DE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3964F6-94DC-44A2-2599-773B429D43EA}"/>
              </a:ext>
            </a:extLst>
          </p:cNvPr>
          <p:cNvSpPr txBox="1"/>
          <p:nvPr/>
        </p:nvSpPr>
        <p:spPr>
          <a:xfrm>
            <a:off x="6999042" y="4594308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0</a:t>
            </a:r>
          </a:p>
          <a:p>
            <a:pPr algn="ctr"/>
            <a:endParaRPr lang="de-DE" dirty="0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F0E28DF-320D-C4B2-9397-02BD09B622B8}"/>
              </a:ext>
            </a:extLst>
          </p:cNvPr>
          <p:cNvCxnSpPr>
            <a:stCxn id="12" idx="2"/>
          </p:cNvCxnSpPr>
          <p:nvPr/>
        </p:nvCxnSpPr>
        <p:spPr>
          <a:xfrm>
            <a:off x="6643093" y="4092743"/>
            <a:ext cx="1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7C866118-5763-0F22-E166-FDFA8C1BC453}"/>
              </a:ext>
            </a:extLst>
          </p:cNvPr>
          <p:cNvCxnSpPr>
            <a:cxnSpLocks/>
          </p:cNvCxnSpPr>
          <p:nvPr/>
        </p:nvCxnSpPr>
        <p:spPr>
          <a:xfrm flipV="1">
            <a:off x="6690703" y="2889640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8D087E06-8378-DC45-DFA0-FDC0A7309603}"/>
              </a:ext>
            </a:extLst>
          </p:cNvPr>
          <p:cNvCxnSpPr>
            <a:cxnSpLocks/>
          </p:cNvCxnSpPr>
          <p:nvPr/>
        </p:nvCxnSpPr>
        <p:spPr>
          <a:xfrm>
            <a:off x="7129855" y="2875992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72AE40F-53F6-20C6-7920-00EE5BABABEC}"/>
              </a:ext>
            </a:extLst>
          </p:cNvPr>
          <p:cNvCxnSpPr/>
          <p:nvPr/>
        </p:nvCxnSpPr>
        <p:spPr>
          <a:xfrm>
            <a:off x="7129855" y="2889640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6E679FF-6B59-DD15-6FCC-30759E6EC7FF}"/>
              </a:ext>
            </a:extLst>
          </p:cNvPr>
          <p:cNvSpPr txBox="1"/>
          <p:nvPr/>
        </p:nvSpPr>
        <p:spPr>
          <a:xfrm>
            <a:off x="6939373" y="3432764"/>
            <a:ext cx="39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r</a:t>
            </a:r>
            <a:r>
              <a:rPr lang="de-DE" dirty="0"/>
              <a:t>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02E3C80-2B8F-E08F-62C1-2111A630A739}"/>
              </a:ext>
            </a:extLst>
          </p:cNvPr>
          <p:cNvSpPr txBox="1"/>
          <p:nvPr/>
        </p:nvSpPr>
        <p:spPr>
          <a:xfrm>
            <a:off x="7432503" y="3449207"/>
            <a:ext cx="44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e</a:t>
            </a:r>
            <a:r>
              <a:rPr lang="de-DE" dirty="0"/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6F25C55-B82A-665A-562B-EB663B056DD7}"/>
              </a:ext>
            </a:extLst>
          </p:cNvPr>
          <p:cNvSpPr txBox="1"/>
          <p:nvPr/>
        </p:nvSpPr>
        <p:spPr>
          <a:xfrm>
            <a:off x="6754111" y="2194311"/>
            <a:ext cx="751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6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kdre</a:t>
            </a:r>
            <a:r>
              <a:rPr lang="de-DE" dirty="0"/>
              <a:t>)</a:t>
            </a: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51941E4C-23CD-612A-EAE5-AB08AF5EB6D5}"/>
              </a:ext>
            </a:extLst>
          </p:cNvPr>
          <p:cNvCxnSpPr>
            <a:cxnSpLocks/>
          </p:cNvCxnSpPr>
          <p:nvPr/>
        </p:nvCxnSpPr>
        <p:spPr>
          <a:xfrm flipV="1">
            <a:off x="7227487" y="1651187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4C44B63B-A230-86AE-1E0D-B41F2885C6F0}"/>
              </a:ext>
            </a:extLst>
          </p:cNvPr>
          <p:cNvCxnSpPr>
            <a:cxnSpLocks/>
          </p:cNvCxnSpPr>
          <p:nvPr/>
        </p:nvCxnSpPr>
        <p:spPr>
          <a:xfrm>
            <a:off x="7666639" y="1637539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25DA23A8-2DED-81A8-94B3-AD1119EB5431}"/>
              </a:ext>
            </a:extLst>
          </p:cNvPr>
          <p:cNvCxnSpPr/>
          <p:nvPr/>
        </p:nvCxnSpPr>
        <p:spPr>
          <a:xfrm>
            <a:off x="7666639" y="1651187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2CFBE42B-BB5D-25E6-2973-61E1ED9C7F08}"/>
              </a:ext>
            </a:extLst>
          </p:cNvPr>
          <p:cNvSpPr txBox="1"/>
          <p:nvPr/>
        </p:nvSpPr>
        <p:spPr>
          <a:xfrm>
            <a:off x="7450024" y="217943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(b)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83B1F31-35E8-FFD4-CC81-F7CFF1556FC4}"/>
              </a:ext>
            </a:extLst>
          </p:cNvPr>
          <p:cNvSpPr txBox="1"/>
          <p:nvPr/>
        </p:nvSpPr>
        <p:spPr>
          <a:xfrm>
            <a:off x="8047170" y="2194310"/>
            <a:ext cx="44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6B5FAF8-6034-FDE0-2947-D6B26BD44FB0}"/>
              </a:ext>
            </a:extLst>
          </p:cNvPr>
          <p:cNvSpPr txBox="1"/>
          <p:nvPr/>
        </p:nvSpPr>
        <p:spPr>
          <a:xfrm>
            <a:off x="7148783" y="937411"/>
            <a:ext cx="100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13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kdreba</a:t>
            </a:r>
            <a:r>
              <a:rPr lang="de-DE" dirty="0"/>
              <a:t>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AD7AD2-3CDB-D85D-75B8-9C6BB78D5864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AD3707-C0F8-CB22-32E1-D0E0BF7D0D81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9EF3FF-0C44-E03E-55C0-1C118EEA827B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1BCC32-C54A-64DC-86D2-B88750189835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FCC74F-4F8A-F3D7-B2E6-EFC1A867BB16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6671642-0FDA-8CD1-BA24-7459F85BF218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016892-316A-91F9-CB5C-BDF0C4406F4F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FD102-7CDE-AB8F-25E5-755ACFCCC577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BA8B29-B65C-B4CA-7873-9061EBCE1EA1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96C094-4B77-1026-4F10-D84934CF7F22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252F7D-70A1-DE58-A87C-3BC5FC2DDF90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BA37CC-3780-F2C6-DA09-4104EDB3DB23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A05FBB-5590-9C87-0945-621F5AED0F9D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A21474E-EE16-3695-9D75-D5FB94E24068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E5BFE5-297A-F5D5-DFA6-AFDED223170C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688DB7-2218-D28F-A2CD-86FBB5D8AD6D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BD989A-D6F9-0F62-259F-50D3A959E1CC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B55804-81C2-A06B-8821-24063083AC2E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B7B1FBC-55C9-FD19-1C83-DF0873D689A1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3519115-08A8-E255-F0C7-8E9BFCE2EC2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BE70CA1-919A-4119-125F-778BD036A81E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673916F-5636-17E4-DCAC-F83904A63C6A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8A5AC13-54C5-1D77-F950-1B3C10962F66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6856A4D-6208-3507-546E-933A9C381E2A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77E7C49-278C-5F3D-17D8-5D67CFFA294D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2022083-6645-28BC-202D-0D69951D903A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61D8108-D264-E17A-D16E-F3D9D3DE5EE1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4452C1D-8324-49AB-5F83-B60EA0E2333F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6ADD32E-3D57-18DC-3D15-C36109DCE0CC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52F46B2E-A0A1-A1F0-1E50-9DE62C207978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17F030F-4327-EB87-BC86-313D795229FD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A7A2841-912D-39F7-EDEA-A64B45681E05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E235611-3E45-866F-8924-0CFA4BD3E6C2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CEE5C5A-4EEB-19CD-5D39-6F282F3CFAED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1DBD9D2-1E3E-4BB6-DF56-3A616DB56A11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FA6D67B-67F3-850A-361B-77B37AA656B9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CD253FC-2F22-D1CE-61BF-26EB0BFDEF8E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0363208-4EE1-1182-38DB-A850E1A7F800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B1CC360-0A34-BE01-B3BD-302732B59228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7672C2B-5C42-193F-FD90-C8BC2EC3FE79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3836280-1D8D-EF9B-7A42-B838CFB3534A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71C2494-27A8-EDBD-29DC-B38182A507E8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FAE7410-F5DE-4EA6-5BC6-203047FF752E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D415D8D9-A9E0-1190-BB3A-A35FC135ED46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D2B5A59-DC62-F360-2D8C-4F660FE82F43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1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760">
        <p159:morph option="byObject"/>
      </p:transition>
    </mc:Choice>
    <mc:Fallback xmlns="">
      <p:transition spd="slow" advTm="2007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6" grpId="0"/>
      <p:bldP spid="36" grpId="0"/>
      <p:bldP spid="37" grpId="0"/>
      <p:bldP spid="38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BDAE-0767-3295-16BB-127E621E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080E6-AE1C-11AC-8342-545E99B3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45236-192D-9A39-B6D1-CF8A760C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CA2A6C3-AFC6-7D99-DFA6-F1B1F7D9BEE0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Erweiterung: </a:t>
            </a:r>
            <a:r>
              <a:rPr lang="de-DE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n-ary</a:t>
            </a:r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 Huffman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FBF98E-BCB7-2E38-1BFA-A1C31E6D9813}"/>
              </a:ext>
            </a:extLst>
          </p:cNvPr>
          <p:cNvSpPr txBox="1"/>
          <p:nvPr/>
        </p:nvSpPr>
        <p:spPr>
          <a:xfrm>
            <a:off x="1285876" y="1312177"/>
            <a:ext cx="235994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aberakadabera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?</a:t>
            </a:r>
          </a:p>
          <a:p>
            <a:endParaRPr lang="de-DE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= 3</a:t>
            </a:r>
            <a:endParaRPr lang="de-D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de-D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5 </a:t>
            </a:r>
            <a:r>
              <a:rPr lang="de-DE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mod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2 </a:t>
            </a:r>
            <a:r>
              <a:rPr lang="de-DE" sz="2000" dirty="0">
                <a:latin typeface="Roboto Medium" panose="02000000000000000000" pitchFamily="2" charset="0"/>
                <a:ea typeface="Roboto Medium" panose="02000000000000000000" pitchFamily="2" charset="0"/>
              </a:rPr>
              <a:t>= 1 ≠ 0</a:t>
            </a:r>
          </a:p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1 Null-Frequenzen</a:t>
            </a:r>
            <a:endParaRPr lang="de-DE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A394CB4-A5D1-E28A-E8C1-178709B6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57768"/>
              </p:ext>
            </p:extLst>
          </p:nvPr>
        </p:nvGraphicFramePr>
        <p:xfrm>
          <a:off x="1285876" y="3777599"/>
          <a:ext cx="1426328" cy="2560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06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 err="1"/>
                        <a:t>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10519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39514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15597"/>
                  </a:ext>
                </a:extLst>
              </a:tr>
            </a:tbl>
          </a:graphicData>
        </a:graphic>
      </p:graphicFrame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4C87F663-1C6D-5798-9167-5D3C1127DE5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203942" y="4092743"/>
            <a:ext cx="439151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8618554-095C-0E56-7118-312615473B7E}"/>
              </a:ext>
            </a:extLst>
          </p:cNvPr>
          <p:cNvCxnSpPr>
            <a:cxnSpLocks/>
          </p:cNvCxnSpPr>
          <p:nvPr/>
        </p:nvCxnSpPr>
        <p:spPr>
          <a:xfrm>
            <a:off x="6643094" y="4079095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E14465E-AD0E-03F2-E21E-CD156758CA9D}"/>
              </a:ext>
            </a:extLst>
          </p:cNvPr>
          <p:cNvSpPr txBox="1"/>
          <p:nvPr/>
        </p:nvSpPr>
        <p:spPr>
          <a:xfrm>
            <a:off x="5945213" y="4604910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656EC8-0E5F-CE51-0BE3-76240889E87F}"/>
              </a:ext>
            </a:extLst>
          </p:cNvPr>
          <p:cNvSpPr txBox="1"/>
          <p:nvPr/>
        </p:nvSpPr>
        <p:spPr>
          <a:xfrm>
            <a:off x="6442574" y="4620992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(d)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A05F9B-38A7-96EF-4E75-05903C7B3F25}"/>
              </a:ext>
            </a:extLst>
          </p:cNvPr>
          <p:cNvSpPr txBox="1"/>
          <p:nvPr/>
        </p:nvSpPr>
        <p:spPr>
          <a:xfrm>
            <a:off x="6365164" y="3446412"/>
            <a:ext cx="55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</a:t>
            </a:r>
            <a:r>
              <a:rPr lang="de-DE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6F7301C-0056-C9C2-8A45-85F5C5D296B8}"/>
              </a:ext>
            </a:extLst>
          </p:cNvPr>
          <p:cNvSpPr txBox="1"/>
          <p:nvPr/>
        </p:nvSpPr>
        <p:spPr>
          <a:xfrm>
            <a:off x="6999042" y="4594308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0</a:t>
            </a:r>
          </a:p>
          <a:p>
            <a:pPr algn="ctr"/>
            <a:endParaRPr lang="de-DE" dirty="0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27D00A71-6A59-DE65-060E-601F5D69E4AF}"/>
              </a:ext>
            </a:extLst>
          </p:cNvPr>
          <p:cNvCxnSpPr>
            <a:stCxn id="12" idx="2"/>
          </p:cNvCxnSpPr>
          <p:nvPr/>
        </p:nvCxnSpPr>
        <p:spPr>
          <a:xfrm>
            <a:off x="6643093" y="4092743"/>
            <a:ext cx="1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4515445C-FEBA-7A5F-C522-3D2575D923C1}"/>
              </a:ext>
            </a:extLst>
          </p:cNvPr>
          <p:cNvCxnSpPr>
            <a:cxnSpLocks/>
          </p:cNvCxnSpPr>
          <p:nvPr/>
        </p:nvCxnSpPr>
        <p:spPr>
          <a:xfrm flipV="1">
            <a:off x="6690703" y="2889640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D8B9515D-604E-9EF0-9ACF-970E5981957F}"/>
              </a:ext>
            </a:extLst>
          </p:cNvPr>
          <p:cNvCxnSpPr>
            <a:cxnSpLocks/>
          </p:cNvCxnSpPr>
          <p:nvPr/>
        </p:nvCxnSpPr>
        <p:spPr>
          <a:xfrm>
            <a:off x="7129855" y="2875992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B24613E7-1834-229D-C940-EE031150F996}"/>
              </a:ext>
            </a:extLst>
          </p:cNvPr>
          <p:cNvCxnSpPr/>
          <p:nvPr/>
        </p:nvCxnSpPr>
        <p:spPr>
          <a:xfrm>
            <a:off x="7129855" y="2889640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F49AD8B-FD86-68DB-7C07-791E2D9849CD}"/>
              </a:ext>
            </a:extLst>
          </p:cNvPr>
          <p:cNvSpPr txBox="1"/>
          <p:nvPr/>
        </p:nvSpPr>
        <p:spPr>
          <a:xfrm>
            <a:off x="6939373" y="3432764"/>
            <a:ext cx="39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r</a:t>
            </a:r>
            <a:r>
              <a:rPr lang="de-DE" dirty="0"/>
              <a:t>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2B97B03-8E30-9F30-7965-2A92D346942E}"/>
              </a:ext>
            </a:extLst>
          </p:cNvPr>
          <p:cNvSpPr txBox="1"/>
          <p:nvPr/>
        </p:nvSpPr>
        <p:spPr>
          <a:xfrm>
            <a:off x="7432503" y="3449207"/>
            <a:ext cx="44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e</a:t>
            </a:r>
            <a:r>
              <a:rPr lang="de-DE" dirty="0"/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68565D0-D327-0848-89A1-5F4E14A2B0D2}"/>
              </a:ext>
            </a:extLst>
          </p:cNvPr>
          <p:cNvSpPr txBox="1"/>
          <p:nvPr/>
        </p:nvSpPr>
        <p:spPr>
          <a:xfrm>
            <a:off x="6754111" y="2194311"/>
            <a:ext cx="751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6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kdre</a:t>
            </a:r>
            <a:r>
              <a:rPr lang="de-DE" dirty="0"/>
              <a:t>)</a:t>
            </a: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1DAB3001-F543-87A3-9887-DF5F2BC285C1}"/>
              </a:ext>
            </a:extLst>
          </p:cNvPr>
          <p:cNvCxnSpPr>
            <a:cxnSpLocks/>
          </p:cNvCxnSpPr>
          <p:nvPr/>
        </p:nvCxnSpPr>
        <p:spPr>
          <a:xfrm flipV="1">
            <a:off x="7227487" y="1651187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8ADC8C3-06A8-BEA4-F735-15D1A63D86FE}"/>
              </a:ext>
            </a:extLst>
          </p:cNvPr>
          <p:cNvCxnSpPr>
            <a:cxnSpLocks/>
          </p:cNvCxnSpPr>
          <p:nvPr/>
        </p:nvCxnSpPr>
        <p:spPr>
          <a:xfrm>
            <a:off x="7666639" y="1637539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C687287E-9CDB-75E8-E4F7-92A7C39C73E0}"/>
              </a:ext>
            </a:extLst>
          </p:cNvPr>
          <p:cNvCxnSpPr/>
          <p:nvPr/>
        </p:nvCxnSpPr>
        <p:spPr>
          <a:xfrm>
            <a:off x="7666639" y="1651187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E8FF5B45-0D5D-6A10-55D0-40BAFE878F52}"/>
              </a:ext>
            </a:extLst>
          </p:cNvPr>
          <p:cNvSpPr txBox="1"/>
          <p:nvPr/>
        </p:nvSpPr>
        <p:spPr>
          <a:xfrm>
            <a:off x="7450024" y="217943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(b)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33EADE6-7B0F-C499-ECF7-954FC169F627}"/>
              </a:ext>
            </a:extLst>
          </p:cNvPr>
          <p:cNvSpPr txBox="1"/>
          <p:nvPr/>
        </p:nvSpPr>
        <p:spPr>
          <a:xfrm>
            <a:off x="8047170" y="2194310"/>
            <a:ext cx="44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9371106-410D-3053-2447-AC5997499CD8}"/>
              </a:ext>
            </a:extLst>
          </p:cNvPr>
          <p:cNvSpPr txBox="1"/>
          <p:nvPr/>
        </p:nvSpPr>
        <p:spPr>
          <a:xfrm>
            <a:off x="7148783" y="937411"/>
            <a:ext cx="100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13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kdreba</a:t>
            </a:r>
            <a:r>
              <a:rPr lang="de-DE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E6B783-9585-6137-E152-CA541E3350B8}"/>
              </a:ext>
            </a:extLst>
          </p:cNvPr>
          <p:cNvSpPr txBox="1"/>
          <p:nvPr/>
        </p:nvSpPr>
        <p:spPr>
          <a:xfrm>
            <a:off x="7153091" y="17315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8B41090-654E-6E94-150B-7EDB6D6F464D}"/>
              </a:ext>
            </a:extLst>
          </p:cNvPr>
          <p:cNvSpPr txBox="1"/>
          <p:nvPr/>
        </p:nvSpPr>
        <p:spPr>
          <a:xfrm>
            <a:off x="7601921" y="19243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C0E8296-0068-9019-1348-A424E81690F6}"/>
              </a:ext>
            </a:extLst>
          </p:cNvPr>
          <p:cNvSpPr txBox="1"/>
          <p:nvPr/>
        </p:nvSpPr>
        <p:spPr>
          <a:xfrm>
            <a:off x="7931514" y="17315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6F7138-9779-F3A6-8E97-10FD457D79D5}"/>
              </a:ext>
            </a:extLst>
          </p:cNvPr>
          <p:cNvSpPr txBox="1"/>
          <p:nvPr/>
        </p:nvSpPr>
        <p:spPr>
          <a:xfrm>
            <a:off x="6631275" y="29750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F504F97-CA85-03E0-E148-F2109080C4B0}"/>
              </a:ext>
            </a:extLst>
          </p:cNvPr>
          <p:cNvSpPr txBox="1"/>
          <p:nvPr/>
        </p:nvSpPr>
        <p:spPr>
          <a:xfrm>
            <a:off x="7080105" y="31678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12199DC-9244-E723-621F-158C25288E10}"/>
              </a:ext>
            </a:extLst>
          </p:cNvPr>
          <p:cNvSpPr txBox="1"/>
          <p:nvPr/>
        </p:nvSpPr>
        <p:spPr>
          <a:xfrm>
            <a:off x="7409698" y="29750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E5A7653-3917-2EE9-AA8F-3CC76FEE7757}"/>
              </a:ext>
            </a:extLst>
          </p:cNvPr>
          <p:cNvSpPr txBox="1"/>
          <p:nvPr/>
        </p:nvSpPr>
        <p:spPr>
          <a:xfrm>
            <a:off x="6113313" y="4151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0E916A0-BF79-A898-D8ED-A945549360FA}"/>
              </a:ext>
            </a:extLst>
          </p:cNvPr>
          <p:cNvSpPr txBox="1"/>
          <p:nvPr/>
        </p:nvSpPr>
        <p:spPr>
          <a:xfrm>
            <a:off x="6562143" y="43441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8A0D70F-7DFE-0A3E-9371-A629ACC2C13C}"/>
              </a:ext>
            </a:extLst>
          </p:cNvPr>
          <p:cNvSpPr txBox="1"/>
          <p:nvPr/>
        </p:nvSpPr>
        <p:spPr>
          <a:xfrm>
            <a:off x="6891736" y="4151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FEA6DF9E-F586-AF6B-94C0-02CACED5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48636"/>
              </p:ext>
            </p:extLst>
          </p:nvPr>
        </p:nvGraphicFramePr>
        <p:xfrm>
          <a:off x="1285876" y="3777599"/>
          <a:ext cx="1426328" cy="2560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13164">
                  <a:extLst>
                    <a:ext uri="{9D8B030D-6E8A-4147-A177-3AD203B41FA5}">
                      <a16:colId xmlns:a16="http://schemas.microsoft.com/office/drawing/2014/main" val="1263893523"/>
                    </a:ext>
                  </a:extLst>
                </a:gridCol>
                <a:gridCol w="713164">
                  <a:extLst>
                    <a:ext uri="{9D8B030D-6E8A-4147-A177-3AD203B41FA5}">
                      <a16:colId xmlns:a16="http://schemas.microsoft.com/office/drawing/2014/main" val="1676368613"/>
                    </a:ext>
                  </a:extLst>
                </a:gridCol>
              </a:tblGrid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0231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4653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06148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063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 err="1"/>
                        <a:t>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10519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39514"/>
                  </a:ext>
                </a:extLst>
              </a:tr>
              <a:tr h="3574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1559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3A23B10F-7918-3190-F36D-01A014A382C1}"/>
              </a:ext>
            </a:extLst>
          </p:cNvPr>
          <p:cNvSpPr txBox="1"/>
          <p:nvPr/>
        </p:nvSpPr>
        <p:spPr>
          <a:xfrm>
            <a:off x="4625670" y="5828101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210201200020012102012 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Länge: 21</a:t>
            </a:r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F67C2B-768A-3C3C-A0B7-2FDADE63B486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E711F1-C825-D9E4-5323-6CA35033C10D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ABA2B81-92F3-27C5-CCF4-DD741ABEC224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CD067D-365A-FFAC-E9A3-1D23FC0AD477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D3A05D-FE34-3A92-E4C1-DFEE24ED1DFE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CD81E4-EC17-7F95-B3BB-575336BB8ECA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CA4735-AF4C-40F1-2269-4EDEFC85B631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B0EAA5-EEF6-956F-455A-57E61750535F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63FF05-FA04-6B7B-8F61-749C2BB97A19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2E902B-900B-E34A-91DA-07ECC07D2054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0C941C-CA20-0DE0-2F68-34408BD60547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573CC3F-746C-4E4E-50B0-DEB11729B75B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830C9C-8819-2BF6-DAFC-E0BBFAE26621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7F2893-8E18-E932-0508-77145ED4B3EE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8D6997-68E9-52F1-ECCF-3DE3C6229E2F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605704-7FFC-6E6A-2AF6-137488ED68F0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DBE095-0B36-7FBA-095D-FDFA639E209D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0585A2-180F-0A6C-4E3B-C7045AAB7F66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F2D13-8AF3-E7C8-36DD-64E5D508098E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AE05D5A-6CCB-538E-03DC-103B16D81792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45C749-BC77-243A-E56D-D6F5806566DD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602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E62717-CD8F-4766-DADC-6B2EA363E1E9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B8621A6-0436-469A-187F-9F35CBB05271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670FAD-26FC-65D1-6B7A-358AC1AD217C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ECB66B6-0FCF-60AD-45DA-7CBC938EBD80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3D48B89-EE8B-64F1-9278-70BA21464C15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E3C7EE8-703B-F5A9-4E6A-96147612797D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7462E39-E076-C014-56CE-6812BFFE62AA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D6F099C-2DA2-7991-8B2D-649D4BA9270F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492F7F6-86B5-91EF-07D2-7B3F403E0439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327FAA5-D6B3-1045-54BF-E3E0A1B8C5DD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0987364-4FE0-C4BA-734C-2E1FB23425FD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EC0DDF8-1CD8-209E-2C92-1FA5F8FA66A0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8F088B6-E59B-B1AF-A4E7-4B2DB2576CCA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12886CD-147F-3714-FABE-D05A48DBEFBA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25C8FE3-1F25-B438-6F84-9570FFE81FAF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C1E58653-3E19-9B90-E7C8-6A5E25E6C7FA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5F1B81-AA19-FFF0-6F0F-D8312A2F3F37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8AFB3634-4370-BD02-A79F-9851D6589AB7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072E67-CDBE-3E85-8431-4315AF7081E6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BF73E0-A977-C8DC-8C7C-A32733D480BF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C0EF8A-7280-5273-1CE9-6A338C6F6FA9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EFBC03-FC92-2930-278B-E6155AA75F78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030CC54-A863-3D14-A715-194B0365E733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67A42B3-5400-A886-09BE-782A8E5A1E59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76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189"/>
    </mc:Choice>
    <mc:Fallback xmlns="">
      <p:transition advTm="94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31078-BA9D-7DDD-1168-37331EC3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6" y="1795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>
                <a:effectLst/>
                <a:latin typeface="Aptos" panose="020B0004020202020204" pitchFamily="34" charset="0"/>
              </a:rPr>
              <a:t>Sybille und Pedram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fädeln</a:t>
            </a:r>
            <a:r>
              <a:rPr lang="de-DE" sz="2500" dirty="0">
                <a:effectLst/>
                <a:latin typeface="Aptos" panose="020B0004020202020204" pitchFamily="34" charset="0"/>
              </a:rPr>
              <a:t> gerne Ketten aus bunten Glasperlen. Dabei verstecken sie in den Ketten geheime Botschaften. Buchstaben werden durch Sequenzen aus farbigen Perlen dargestellt. Um eine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möglichst</a:t>
            </a:r>
            <a:r>
              <a:rPr lang="de-DE" sz="2500" dirty="0">
                <a:effectLst/>
                <a:latin typeface="Aptos" panose="020B0004020202020204" pitchFamily="34" charset="0"/>
              </a:rPr>
              <a:t> lange Botschaft in den Ketten unterzubringen, werden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dafür</a:t>
            </a:r>
            <a:r>
              <a:rPr lang="de-DE" sz="2500" dirty="0">
                <a:effectLst/>
                <a:latin typeface="Aptos" panose="020B0004020202020204" pitchFamily="34" charset="0"/>
              </a:rPr>
              <a:t>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häufige</a:t>
            </a:r>
            <a:r>
              <a:rPr lang="de-DE" sz="2500" dirty="0">
                <a:effectLst/>
                <a:latin typeface="Aptos" panose="020B0004020202020204" pitchFamily="34" charset="0"/>
              </a:rPr>
              <a:t> Buchstaben mit weniger Perlen codiert als seltene Buchstaben.</a:t>
            </a:r>
            <a:br>
              <a:rPr lang="de-DE" sz="2500" dirty="0">
                <a:effectLst/>
                <a:latin typeface="Aptos" panose="020B0004020202020204" pitchFamily="34" charset="0"/>
              </a:rPr>
            </a:br>
            <a:r>
              <a:rPr lang="de-DE" sz="2500" dirty="0">
                <a:effectLst/>
                <a:latin typeface="Aptos" panose="020B0004020202020204" pitchFamily="34" charset="0"/>
              </a:rPr>
              <a:t>Die beiden erstellen auf Wunsch auch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für</a:t>
            </a:r>
            <a:r>
              <a:rPr lang="de-DE" sz="2500" dirty="0">
                <a:effectLst/>
                <a:latin typeface="Aptos" panose="020B0004020202020204" pitchFamily="34" charset="0"/>
              </a:rPr>
              <a:t> andere Personen Ketten.                                                                             Die dabei verwendete Codetabelle wird in einem „Beipackzettel“ mitgeschickt, damit man die Botschaften auch decodieren kann.                       Die beiden erhalten von den Interessenten mehrere zu codierende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Sätze</a:t>
            </a:r>
            <a:r>
              <a:rPr lang="de-DE" sz="2500" dirty="0">
                <a:effectLst/>
                <a:latin typeface="Aptos" panose="020B0004020202020204" pitchFamily="34" charset="0"/>
              </a:rPr>
              <a:t>. Auf Grundlage dieser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Sätze</a:t>
            </a:r>
            <a:r>
              <a:rPr lang="de-DE" sz="2500" dirty="0">
                <a:effectLst/>
                <a:latin typeface="Aptos" panose="020B0004020202020204" pitchFamily="34" charset="0"/>
              </a:rPr>
              <a:t> wird eine Tabelle mit einem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präfixfreien</a:t>
            </a:r>
            <a:r>
              <a:rPr lang="de-DE" sz="2500" dirty="0">
                <a:effectLst/>
                <a:latin typeface="Aptos" panose="020B0004020202020204" pitchFamily="34" charset="0"/>
              </a:rPr>
              <a:t> Code</a:t>
            </a:r>
            <a:r>
              <a:rPr lang="de-DE" sz="2500" dirty="0">
                <a:solidFill>
                  <a:srgbClr val="0000FF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de-DE" sz="2500" dirty="0">
                <a:effectLst/>
                <a:latin typeface="Aptos" panose="020B0004020202020204" pitchFamily="34" charset="0"/>
              </a:rPr>
              <a:t>erstellt, mit dem diese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Sätze</a:t>
            </a:r>
            <a:r>
              <a:rPr lang="de-DE" sz="2500" dirty="0">
                <a:effectLst/>
                <a:latin typeface="Aptos" panose="020B0004020202020204" pitchFamily="34" charset="0"/>
              </a:rPr>
              <a:t> in einer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möglichst</a:t>
            </a:r>
            <a:r>
              <a:rPr lang="de-DE" sz="2500" dirty="0">
                <a:effectLst/>
                <a:latin typeface="Aptos" panose="020B0004020202020204" pitchFamily="34" charset="0"/>
              </a:rPr>
              <a:t> kurzen Kette dargestellt werden </a:t>
            </a:r>
            <a:r>
              <a:rPr lang="de-DE" sz="2500" dirty="0" err="1">
                <a:effectLst/>
                <a:latin typeface="Aptos" panose="020B0004020202020204" pitchFamily="34" charset="0"/>
              </a:rPr>
              <a:t>können</a:t>
            </a:r>
            <a:r>
              <a:rPr lang="de-DE" sz="2500" dirty="0">
                <a:effectLst/>
                <a:latin typeface="Aptos" panose="020B0004020202020204" pitchFamily="34" charset="0"/>
              </a:rPr>
              <a:t>. </a:t>
            </a:r>
            <a:endParaRPr lang="de-DE" sz="25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de-DE" sz="2500" dirty="0">
              <a:latin typeface="Aptos" panose="020B00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A8981-A151-752B-6E54-AA7D432D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F4B14-3F59-A7F5-A822-8C96956B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7FCA083-9E2A-53AC-A126-2E059A8A9A8E}"/>
              </a:ext>
            </a:extLst>
          </p:cNvPr>
          <p:cNvSpPr txBox="1">
            <a:spLocks/>
          </p:cNvSpPr>
          <p:nvPr/>
        </p:nvSpPr>
        <p:spPr>
          <a:xfrm>
            <a:off x="1285876" y="0"/>
            <a:ext cx="5939383" cy="197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Aufgabenvorstellung: </a:t>
            </a:r>
            <a:r>
              <a:rPr lang="de-DE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BWInf</a:t>
            </a:r>
            <a:endParaRPr lang="de-DE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E4AAD6-A494-F1D4-2F7F-E2526DD479CA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A5A015-1782-7930-B7A4-D7C1A4FBF1A2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EACE1-37D8-3626-B031-4BEBD22BB04E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C16983-193C-59BF-7E9A-FD6888C8B988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599972-774B-4875-CDB0-C9B16F5D3462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6EF6B-05D3-65F3-788C-BE3776B0394D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A42EE0-492F-232C-FAC2-90C88AED2956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8DD9C6-AF21-112A-3CF2-9C7464BBD28B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646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590624-81FF-258D-76DB-1067EBAEFD39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9C394B-7928-F1C3-36D8-C49B17951F18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0B8B3C-CBCB-B1A1-38BD-766AE886B42F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DD3FC9-9C4C-B4CA-4ACB-5C1A213613E6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513C13-D37C-43BE-F39B-B0A8557B5614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100D91-1BC5-C352-15EA-4518C3DBBF7C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9ADA06-D148-ACBE-E593-580C2118DDF8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88F0B4-D75D-AE79-FEDB-4EE92CB2760C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79218A-5BA0-01AE-FE14-9193A736E26B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DAAC61-FE20-EB1A-7464-C928CE806C42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7867B-A9F9-1976-63D4-1DE935BB170C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E79B59-BD95-AC3A-A79B-A19EEB0ADA8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31F593-BBE4-BC69-107B-79B779C2D79D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E2C4F5-0ED5-3163-D8D5-9539193ECE24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D1203A-D84F-2D8F-58EB-0B97338B0D5A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E6BE9E-BCA1-863C-D322-EC1CBA2F48C5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EC46048-86E3-7EAE-EEEA-CBF13DBB23F9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311272E-99E9-083B-1D37-17CAC7BB81D4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F1EC2C-DB5D-2863-1181-6B9A12641385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EABD37B-903C-137A-8CBD-91923806F9FE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0FFAD08-C79F-16CF-AE08-83FBDCB4306E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3F4B9E3-55C7-BA49-98B7-591DAC43664F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7340615-6812-B225-FD10-02084E3A8AC6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0FE4F6F-C247-AD5E-70F5-2FE57F96A536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943225-8373-9B41-C775-336F36D699B7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3E0F077-DBCB-AA8C-D189-33EDBF2CA121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B6FC86D-BFF8-8549-08CC-3544B837A9EF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F356231-D027-5F7E-BF3F-E2DA85C7E2ED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1926D4B-BCBD-C8D2-F418-6B34EADA8276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03001F-B0F2-2A07-F5B1-B3F6C617F3FD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00AC0C2-A8E2-285E-41DF-373245E3C9E8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4B0D20-BE28-384D-655B-CC82EB912130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CFA60-E4D7-F8F4-1579-5A8341ACE927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E1DEFD-72F8-0931-797D-D1DE16E0B7C6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E9835DD-9444-81C7-D2AD-83FDFE0EE83E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30C3985-EE19-B321-8379-C9C528CC3BE4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66087D-89E8-CAD6-F6A8-25811BE365AB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718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9514">
        <p159:morph option="byObject"/>
      </p:transition>
    </mc:Choice>
    <mc:Fallback xmlns="">
      <p:transition spd="slow" advTm="69514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EFDB-F74C-758A-63E0-F4B0DB7B6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DE9BD-B4D4-F4F0-FC26-F46D57B1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DE4BA-233E-1E69-2BA6-0E2C8D6A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A68238-4B87-4219-04FF-EE102C12FAFD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Erweiterung: </a:t>
            </a:r>
            <a:r>
              <a:rPr lang="de-DE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n-ary</a:t>
            </a:r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 Huffman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3ACD3016-9CD4-BFE3-51DB-D73CFBC1CE7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631796" y="5148826"/>
            <a:ext cx="439151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7FCDC10-C98B-4B5F-E8D6-051DFEEFE0A9}"/>
              </a:ext>
            </a:extLst>
          </p:cNvPr>
          <p:cNvCxnSpPr>
            <a:cxnSpLocks/>
          </p:cNvCxnSpPr>
          <p:nvPr/>
        </p:nvCxnSpPr>
        <p:spPr>
          <a:xfrm>
            <a:off x="2070948" y="5135178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0E66FC9-C83F-F829-7F47-EB0ADDA76067}"/>
              </a:ext>
            </a:extLst>
          </p:cNvPr>
          <p:cNvSpPr txBox="1"/>
          <p:nvPr/>
        </p:nvSpPr>
        <p:spPr>
          <a:xfrm>
            <a:off x="1373067" y="5660993"/>
            <a:ext cx="43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5DE52A-4FB7-9312-0B2A-EDFD04924718}"/>
              </a:ext>
            </a:extLst>
          </p:cNvPr>
          <p:cNvSpPr txBox="1"/>
          <p:nvPr/>
        </p:nvSpPr>
        <p:spPr>
          <a:xfrm>
            <a:off x="1870428" y="5677075"/>
            <a:ext cx="44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(d)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6CD8239-E227-B601-E0FE-9CB6A9B6160E}"/>
              </a:ext>
            </a:extLst>
          </p:cNvPr>
          <p:cNvSpPr txBox="1"/>
          <p:nvPr/>
        </p:nvSpPr>
        <p:spPr>
          <a:xfrm>
            <a:off x="1793018" y="4502495"/>
            <a:ext cx="55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</a:t>
            </a:r>
            <a:r>
              <a:rPr lang="de-DE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C67EAB-7FB5-F47A-DBC6-A064E4D4CF83}"/>
              </a:ext>
            </a:extLst>
          </p:cNvPr>
          <p:cNvSpPr txBox="1"/>
          <p:nvPr/>
        </p:nvSpPr>
        <p:spPr>
          <a:xfrm>
            <a:off x="2426896" y="5650391"/>
            <a:ext cx="3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</a:t>
            </a:r>
          </a:p>
          <a:p>
            <a:pPr algn="ctr"/>
            <a:endParaRPr lang="de-DE" dirty="0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DD80E59-705A-AFB7-CB0E-337B38F55CC4}"/>
              </a:ext>
            </a:extLst>
          </p:cNvPr>
          <p:cNvCxnSpPr>
            <a:stCxn id="12" idx="2"/>
          </p:cNvCxnSpPr>
          <p:nvPr/>
        </p:nvCxnSpPr>
        <p:spPr>
          <a:xfrm>
            <a:off x="2070947" y="5148826"/>
            <a:ext cx="1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AE03F279-DC40-E7FD-9A29-49A38C2D7234}"/>
              </a:ext>
            </a:extLst>
          </p:cNvPr>
          <p:cNvCxnSpPr>
            <a:cxnSpLocks/>
          </p:cNvCxnSpPr>
          <p:nvPr/>
        </p:nvCxnSpPr>
        <p:spPr>
          <a:xfrm flipV="1">
            <a:off x="2118557" y="3945723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D0D89361-4C9A-494D-B25B-D649A25C42C4}"/>
              </a:ext>
            </a:extLst>
          </p:cNvPr>
          <p:cNvCxnSpPr>
            <a:cxnSpLocks/>
          </p:cNvCxnSpPr>
          <p:nvPr/>
        </p:nvCxnSpPr>
        <p:spPr>
          <a:xfrm>
            <a:off x="2557709" y="3932075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B9ECD564-5CF0-A8B4-75FE-9C8C90BF4C41}"/>
              </a:ext>
            </a:extLst>
          </p:cNvPr>
          <p:cNvCxnSpPr>
            <a:cxnSpLocks/>
          </p:cNvCxnSpPr>
          <p:nvPr/>
        </p:nvCxnSpPr>
        <p:spPr>
          <a:xfrm>
            <a:off x="2557709" y="3945723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D5BB1A39-DDCC-035A-1CF7-BC66A49144DC}"/>
              </a:ext>
            </a:extLst>
          </p:cNvPr>
          <p:cNvSpPr txBox="1"/>
          <p:nvPr/>
        </p:nvSpPr>
        <p:spPr>
          <a:xfrm>
            <a:off x="2367227" y="4488847"/>
            <a:ext cx="39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r</a:t>
            </a:r>
            <a:r>
              <a:rPr lang="de-DE" dirty="0"/>
              <a:t>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252C2FD-E93A-7FE1-82D5-F8F5B56536A0}"/>
              </a:ext>
            </a:extLst>
          </p:cNvPr>
          <p:cNvSpPr txBox="1"/>
          <p:nvPr/>
        </p:nvSpPr>
        <p:spPr>
          <a:xfrm>
            <a:off x="2860357" y="4505290"/>
            <a:ext cx="44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e</a:t>
            </a:r>
            <a:r>
              <a:rPr lang="de-DE" dirty="0"/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CFEEDCB-77EF-730A-8F11-294A354562BF}"/>
              </a:ext>
            </a:extLst>
          </p:cNvPr>
          <p:cNvSpPr txBox="1"/>
          <p:nvPr/>
        </p:nvSpPr>
        <p:spPr>
          <a:xfrm>
            <a:off x="2181965" y="3250394"/>
            <a:ext cx="75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kdre</a:t>
            </a:r>
            <a:r>
              <a:rPr lang="de-DE" dirty="0"/>
              <a:t>)</a:t>
            </a: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090B37CC-AA15-995D-80AB-49DF951E9096}"/>
              </a:ext>
            </a:extLst>
          </p:cNvPr>
          <p:cNvCxnSpPr>
            <a:cxnSpLocks/>
          </p:cNvCxnSpPr>
          <p:nvPr/>
        </p:nvCxnSpPr>
        <p:spPr>
          <a:xfrm flipV="1">
            <a:off x="2655341" y="2707270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F01DB509-F08E-CD06-28B1-2AEC77CFD80F}"/>
              </a:ext>
            </a:extLst>
          </p:cNvPr>
          <p:cNvCxnSpPr>
            <a:cxnSpLocks/>
          </p:cNvCxnSpPr>
          <p:nvPr/>
        </p:nvCxnSpPr>
        <p:spPr>
          <a:xfrm>
            <a:off x="3094493" y="2693622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FBFBFB80-B82C-58B4-2864-89A26A1FD6D9}"/>
              </a:ext>
            </a:extLst>
          </p:cNvPr>
          <p:cNvCxnSpPr>
            <a:cxnSpLocks/>
          </p:cNvCxnSpPr>
          <p:nvPr/>
        </p:nvCxnSpPr>
        <p:spPr>
          <a:xfrm>
            <a:off x="3094493" y="2707270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AD56EBF-5CA3-DE01-702B-329A5905D928}"/>
              </a:ext>
            </a:extLst>
          </p:cNvPr>
          <p:cNvSpPr txBox="1"/>
          <p:nvPr/>
        </p:nvSpPr>
        <p:spPr>
          <a:xfrm>
            <a:off x="2877878" y="3235519"/>
            <a:ext cx="44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(b)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584A082-5F5A-F65D-ACBD-BE60B7A8CAE8}"/>
              </a:ext>
            </a:extLst>
          </p:cNvPr>
          <p:cNvSpPr txBox="1"/>
          <p:nvPr/>
        </p:nvSpPr>
        <p:spPr>
          <a:xfrm>
            <a:off x="3475024" y="3250393"/>
            <a:ext cx="4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B92B90A-CEA6-DD51-31B6-9F9361ECB406}"/>
              </a:ext>
            </a:extLst>
          </p:cNvPr>
          <p:cNvSpPr txBox="1"/>
          <p:nvPr/>
        </p:nvSpPr>
        <p:spPr>
          <a:xfrm>
            <a:off x="2576637" y="1993494"/>
            <a:ext cx="100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13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kdreba</a:t>
            </a:r>
            <a:r>
              <a:rPr lang="de-DE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260ECE-8DD1-133B-E8EA-8BA0C35E71AF}"/>
              </a:ext>
            </a:extLst>
          </p:cNvPr>
          <p:cNvSpPr txBox="1"/>
          <p:nvPr/>
        </p:nvSpPr>
        <p:spPr>
          <a:xfrm>
            <a:off x="2580945" y="278765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410B70-5E95-6352-01B5-6EF3EDF3D159}"/>
              </a:ext>
            </a:extLst>
          </p:cNvPr>
          <p:cNvSpPr txBox="1"/>
          <p:nvPr/>
        </p:nvSpPr>
        <p:spPr>
          <a:xfrm>
            <a:off x="3029775" y="298046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0E10B3B-F585-39D9-2549-694CD7A95724}"/>
              </a:ext>
            </a:extLst>
          </p:cNvPr>
          <p:cNvSpPr txBox="1"/>
          <p:nvPr/>
        </p:nvSpPr>
        <p:spPr>
          <a:xfrm>
            <a:off x="3359368" y="278765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176BB33-8300-6C98-9C5E-B9F4432BDDED}"/>
              </a:ext>
            </a:extLst>
          </p:cNvPr>
          <p:cNvSpPr txBox="1"/>
          <p:nvPr/>
        </p:nvSpPr>
        <p:spPr>
          <a:xfrm>
            <a:off x="2059129" y="403115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A15B6BA-8DE3-AC2B-9FF2-5B8DF7789E5F}"/>
              </a:ext>
            </a:extLst>
          </p:cNvPr>
          <p:cNvSpPr txBox="1"/>
          <p:nvPr/>
        </p:nvSpPr>
        <p:spPr>
          <a:xfrm>
            <a:off x="2507959" y="422396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EA0221-6565-162B-5492-04095788DC6D}"/>
              </a:ext>
            </a:extLst>
          </p:cNvPr>
          <p:cNvSpPr txBox="1"/>
          <p:nvPr/>
        </p:nvSpPr>
        <p:spPr>
          <a:xfrm>
            <a:off x="2837552" y="403115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1889EE-5D8A-3352-7AE9-FDCC8CD746FD}"/>
              </a:ext>
            </a:extLst>
          </p:cNvPr>
          <p:cNvSpPr txBox="1"/>
          <p:nvPr/>
        </p:nvSpPr>
        <p:spPr>
          <a:xfrm>
            <a:off x="1541167" y="520743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D8DF40F-E916-F661-CF72-FB63BFCED26A}"/>
              </a:ext>
            </a:extLst>
          </p:cNvPr>
          <p:cNvSpPr txBox="1"/>
          <p:nvPr/>
        </p:nvSpPr>
        <p:spPr>
          <a:xfrm>
            <a:off x="1989997" y="540024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68C86E-DDF3-8BBF-5CB0-FCC5414EE47A}"/>
              </a:ext>
            </a:extLst>
          </p:cNvPr>
          <p:cNvSpPr txBox="1"/>
          <p:nvPr/>
        </p:nvSpPr>
        <p:spPr>
          <a:xfrm>
            <a:off x="2319590" y="520743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AC6FED7-6D4E-F2FC-C643-C4C579268A98}"/>
              </a:ext>
            </a:extLst>
          </p:cNvPr>
          <p:cNvSpPr txBox="1"/>
          <p:nvPr/>
        </p:nvSpPr>
        <p:spPr>
          <a:xfrm>
            <a:off x="1307245" y="1624162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Baum mit 0-Frequenz (Länge=21):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D876431-89CA-617E-9963-B27F4E06F9FC}"/>
              </a:ext>
            </a:extLst>
          </p:cNvPr>
          <p:cNvSpPr txBox="1"/>
          <p:nvPr/>
        </p:nvSpPr>
        <p:spPr>
          <a:xfrm>
            <a:off x="5717747" y="162065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Baum ohne 0-Frequenz (Länge=25):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2E5EDDBB-BA22-5A96-C053-AEFEA1FE5D2B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026599" y="5187748"/>
            <a:ext cx="353757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6045847-626C-B4B3-29D7-73150AA40E67}"/>
              </a:ext>
            </a:extLst>
          </p:cNvPr>
          <p:cNvCxnSpPr>
            <a:cxnSpLocks/>
          </p:cNvCxnSpPr>
          <p:nvPr/>
        </p:nvCxnSpPr>
        <p:spPr>
          <a:xfrm>
            <a:off x="6371534" y="5202623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81DD1EF-AE00-176E-E996-0A9B5936E9C6}"/>
              </a:ext>
            </a:extLst>
          </p:cNvPr>
          <p:cNvSpPr txBox="1"/>
          <p:nvPr/>
        </p:nvSpPr>
        <p:spPr>
          <a:xfrm>
            <a:off x="5673653" y="5728438"/>
            <a:ext cx="43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E9BD5DA-B81E-B352-9195-5F79142DBA7D}"/>
              </a:ext>
            </a:extLst>
          </p:cNvPr>
          <p:cNvSpPr txBox="1"/>
          <p:nvPr/>
        </p:nvSpPr>
        <p:spPr>
          <a:xfrm>
            <a:off x="6171014" y="5744520"/>
            <a:ext cx="44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(d)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0A5EE0D-81F4-FF25-F58D-1D5DAA48C39C}"/>
              </a:ext>
            </a:extLst>
          </p:cNvPr>
          <p:cNvSpPr txBox="1"/>
          <p:nvPr/>
        </p:nvSpPr>
        <p:spPr>
          <a:xfrm>
            <a:off x="6017033" y="4541417"/>
            <a:ext cx="72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</a:t>
            </a:r>
            <a:r>
              <a:rPr lang="de-DE" dirty="0"/>
              <a:t>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36D2072-768C-F0B5-EC28-ECA39A18F163}"/>
              </a:ext>
            </a:extLst>
          </p:cNvPr>
          <p:cNvSpPr txBox="1"/>
          <p:nvPr/>
        </p:nvSpPr>
        <p:spPr>
          <a:xfrm>
            <a:off x="6589697" y="5747934"/>
            <a:ext cx="58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r</a:t>
            </a:r>
            <a:r>
              <a:rPr lang="de-DE" dirty="0"/>
              <a:t>)</a:t>
            </a:r>
          </a:p>
          <a:p>
            <a:pPr algn="ctr"/>
            <a:endParaRPr lang="de-DE" dirty="0"/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A44FFFD6-4EAB-0D0B-F36E-1B9D3D2A45E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330083" y="5187748"/>
            <a:ext cx="50273" cy="610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9C140D6C-1E0B-1888-B0D6-119A85D5BF11}"/>
              </a:ext>
            </a:extLst>
          </p:cNvPr>
          <p:cNvCxnSpPr>
            <a:cxnSpLocks/>
          </p:cNvCxnSpPr>
          <p:nvPr/>
        </p:nvCxnSpPr>
        <p:spPr>
          <a:xfrm flipV="1">
            <a:off x="6419143" y="4013168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78FB857C-8A54-E88F-6BAF-8341743D025F}"/>
              </a:ext>
            </a:extLst>
          </p:cNvPr>
          <p:cNvCxnSpPr>
            <a:cxnSpLocks/>
          </p:cNvCxnSpPr>
          <p:nvPr/>
        </p:nvCxnSpPr>
        <p:spPr>
          <a:xfrm>
            <a:off x="6858295" y="3999520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113BD178-39A0-2B3D-C2E9-64215DB0862A}"/>
              </a:ext>
            </a:extLst>
          </p:cNvPr>
          <p:cNvCxnSpPr>
            <a:cxnSpLocks/>
          </p:cNvCxnSpPr>
          <p:nvPr/>
        </p:nvCxnSpPr>
        <p:spPr>
          <a:xfrm>
            <a:off x="6858295" y="4013168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8440F63-AA40-DD1E-D63F-D266250BFD7D}"/>
              </a:ext>
            </a:extLst>
          </p:cNvPr>
          <p:cNvSpPr txBox="1"/>
          <p:nvPr/>
        </p:nvSpPr>
        <p:spPr>
          <a:xfrm>
            <a:off x="6574997" y="4556924"/>
            <a:ext cx="58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(b)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FA97AF1-9FF5-2584-8ED8-BCBB7257663D}"/>
              </a:ext>
            </a:extLst>
          </p:cNvPr>
          <p:cNvSpPr txBox="1"/>
          <p:nvPr/>
        </p:nvSpPr>
        <p:spPr>
          <a:xfrm>
            <a:off x="7160943" y="4572735"/>
            <a:ext cx="44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e</a:t>
            </a:r>
            <a:r>
              <a:rPr lang="de-DE" dirty="0"/>
              <a:t>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CC6A0C-2B73-A8FC-53BF-3737AB8C2275}"/>
              </a:ext>
            </a:extLst>
          </p:cNvPr>
          <p:cNvSpPr txBox="1"/>
          <p:nvPr/>
        </p:nvSpPr>
        <p:spPr>
          <a:xfrm>
            <a:off x="6290583" y="3317839"/>
            <a:ext cx="9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kdrbe</a:t>
            </a:r>
            <a:r>
              <a:rPr lang="de-DE" dirty="0"/>
              <a:t>)</a:t>
            </a:r>
          </a:p>
        </p:txBody>
      </p: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68BD3C98-2445-AF49-09F3-9F832C8FEF63}"/>
              </a:ext>
            </a:extLst>
          </p:cNvPr>
          <p:cNvCxnSpPr>
            <a:cxnSpLocks/>
          </p:cNvCxnSpPr>
          <p:nvPr/>
        </p:nvCxnSpPr>
        <p:spPr>
          <a:xfrm flipV="1">
            <a:off x="6955927" y="2774715"/>
            <a:ext cx="439152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12922D0-9A9C-B816-C5A2-D9130324077C}"/>
              </a:ext>
            </a:extLst>
          </p:cNvPr>
          <p:cNvCxnSpPr>
            <a:cxnSpLocks/>
          </p:cNvCxnSpPr>
          <p:nvPr/>
        </p:nvCxnSpPr>
        <p:spPr>
          <a:xfrm>
            <a:off x="7395079" y="2761067"/>
            <a:ext cx="486761" cy="54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B6DF82A-A464-D02B-2D7E-CA3F8EA7A1BD}"/>
              </a:ext>
            </a:extLst>
          </p:cNvPr>
          <p:cNvCxnSpPr>
            <a:cxnSpLocks/>
          </p:cNvCxnSpPr>
          <p:nvPr/>
        </p:nvCxnSpPr>
        <p:spPr>
          <a:xfrm>
            <a:off x="7395079" y="2774715"/>
            <a:ext cx="0" cy="57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CB1EB94-5ABE-BD8D-C3C5-9FBF21F0FD0F}"/>
              </a:ext>
            </a:extLst>
          </p:cNvPr>
          <p:cNvSpPr txBox="1"/>
          <p:nvPr/>
        </p:nvSpPr>
        <p:spPr>
          <a:xfrm>
            <a:off x="7187874" y="3317909"/>
            <a:ext cx="4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7EB2566-40F5-A1C6-0EF7-CFD8C8AADD72}"/>
              </a:ext>
            </a:extLst>
          </p:cNvPr>
          <p:cNvSpPr txBox="1"/>
          <p:nvPr/>
        </p:nvSpPr>
        <p:spPr>
          <a:xfrm>
            <a:off x="6877223" y="2060939"/>
            <a:ext cx="100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13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kdreba</a:t>
            </a:r>
            <a:r>
              <a:rPr lang="de-DE" dirty="0"/>
              <a:t>)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CB6401A-18CE-2B09-78D1-A1EDA155F76D}"/>
              </a:ext>
            </a:extLst>
          </p:cNvPr>
          <p:cNvSpPr txBox="1"/>
          <p:nvPr/>
        </p:nvSpPr>
        <p:spPr>
          <a:xfrm>
            <a:off x="6881531" y="285510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6A1CB5F-96AF-0E18-D965-412621FC9B36}"/>
              </a:ext>
            </a:extLst>
          </p:cNvPr>
          <p:cNvSpPr txBox="1"/>
          <p:nvPr/>
        </p:nvSpPr>
        <p:spPr>
          <a:xfrm>
            <a:off x="7330361" y="30479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27F2A32-2644-4D97-B00B-25DB6ED176D2}"/>
              </a:ext>
            </a:extLst>
          </p:cNvPr>
          <p:cNvSpPr txBox="1"/>
          <p:nvPr/>
        </p:nvSpPr>
        <p:spPr>
          <a:xfrm>
            <a:off x="7659954" y="285510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A4B5296-F1AC-7130-9093-2B95011C4542}"/>
              </a:ext>
            </a:extLst>
          </p:cNvPr>
          <p:cNvSpPr txBox="1"/>
          <p:nvPr/>
        </p:nvSpPr>
        <p:spPr>
          <a:xfrm>
            <a:off x="6359715" y="409860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192E846-969E-6E67-4225-ACE83F209317}"/>
              </a:ext>
            </a:extLst>
          </p:cNvPr>
          <p:cNvSpPr txBox="1"/>
          <p:nvPr/>
        </p:nvSpPr>
        <p:spPr>
          <a:xfrm>
            <a:off x="6808545" y="42914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86C4917-6F03-7666-24FE-105A7B5BF754}"/>
              </a:ext>
            </a:extLst>
          </p:cNvPr>
          <p:cNvSpPr txBox="1"/>
          <p:nvPr/>
        </p:nvSpPr>
        <p:spPr>
          <a:xfrm>
            <a:off x="7138138" y="409860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39607EA-BE09-895F-7D7D-85340535DEDC}"/>
              </a:ext>
            </a:extLst>
          </p:cNvPr>
          <p:cNvSpPr txBox="1"/>
          <p:nvPr/>
        </p:nvSpPr>
        <p:spPr>
          <a:xfrm>
            <a:off x="5841753" y="5274882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BD4EAFA-BFD1-CE73-40CE-BF671A602ECC}"/>
              </a:ext>
            </a:extLst>
          </p:cNvPr>
          <p:cNvSpPr txBox="1"/>
          <p:nvPr/>
        </p:nvSpPr>
        <p:spPr>
          <a:xfrm>
            <a:off x="6290583" y="546768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DDC49EA-E71A-DB58-4702-59A2BD0D98AB}"/>
              </a:ext>
            </a:extLst>
          </p:cNvPr>
          <p:cNvSpPr txBox="1"/>
          <p:nvPr/>
        </p:nvSpPr>
        <p:spPr>
          <a:xfrm>
            <a:off x="6620176" y="5274882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0114F2D-C557-08CA-BAD8-9F6CD20D1E1B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27140B-84A6-E2AE-F84E-C86D9C5DB1DE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2EFD6FC-C17A-F93B-6A3B-D975E77B9FC8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E51E25-E977-67A9-ACD8-3482989A363E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48F184-CF66-4C98-E3BF-0023A795BDF3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C44E15A-A8CF-4875-5261-DCD5C23CDD12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1FC34C8-EF65-4508-4094-0E435FE59551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C84BCA7-FB1C-F379-A78D-7D79AC8A3967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61E24C-E784-EB46-7D08-09B51CA484DF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72A2469-B5C2-92B0-9A80-E53AE79D4119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CD905E0-DA5B-24A1-5402-259749B197BE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FD4B06-B339-0339-33A8-207829B99EB1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5CBBB61-D60B-70A4-F3A4-8C3073AE9E71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1D8D17D-8875-98EA-1A6D-6E1B08F27330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53BA762-E69B-6EA2-9C11-333E8E4A7CCE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DFDF03-36AF-85A5-978B-58745CC6F3A9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B54C0E1-9E71-D4DE-5BAD-6BF41D947047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099E19-6D3B-2E81-F894-C5274463EBBB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762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42391E-3228-23BD-2A53-9A1EB4170573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FFAFA9F-160F-A4C4-97A2-55ABEBDAD79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478D7A3-8EED-BD3F-5A64-78AA8D68AE2E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6D421F9-500B-6120-DB9A-C284FB1A3FE6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2FA87C8-CE67-F252-2DBD-90D3F927004F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F1FAB11-0DFA-C5FF-F6BD-A6B77DFFFC2C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9FB36FF-8D6B-84B7-5FC4-1F0F4CF2B90A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684B832-023A-4066-CA09-F9BC621E5BA7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6069A61-5069-95AD-FE88-237659B59B88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ABC950E-5A91-1B41-A556-1F9375325934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1FACF1A-089C-1E6C-65E9-71CC9C4A0743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9D9A34D8-F7F0-E78F-A06E-C3B30D6AC63B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E2289E4E-B2AC-AD9B-3E1F-AEF5F61FA5F9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C334DE9-C464-B7CD-8ACD-38BD3AC940A1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45A4F6F3-57AB-ECA7-5746-35B12A582B9C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9EC5D22-92F0-83CC-A00D-A143E204CEFB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BFD5C9-6E91-667A-18C4-64269ABFA457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7A7BBE3C-BF0F-4480-558A-3CC73DAB48CA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038932E-1827-E9A1-2BB4-D7E96F83DAA0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2C11C33-2299-693C-E750-22A28C0A260F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EF16E458-3BAB-8934-347E-E421DFF76586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120ADD5-F674-FDC3-8414-208397605CE0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6C7A75B-0F41-530D-8667-382A858A521A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23051D4-22F7-D60A-4100-662017CB7668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90DEC5F-F61D-9F3F-9669-84B772B256AC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D5E8015-F864-BFFB-696B-AFE54C86F739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2A26D12-3749-4B77-3A45-A0C690A97368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267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971">
        <p159:morph option="byObject"/>
      </p:transition>
    </mc:Choice>
    <mc:Fallback xmlns="">
      <p:transition spd="slow" advTm="120971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572DF-8D15-3AC6-0E55-35F0DD69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5829B-8AD5-1F1D-3E16-A9CF7CD2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F9869-D5C5-FAE6-CDD3-AF36E85E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6BA044-68CE-DACA-193D-41FC997D2BA4}"/>
              </a:ext>
            </a:extLst>
          </p:cNvPr>
          <p:cNvSpPr txBox="1"/>
          <p:nvPr/>
        </p:nvSpPr>
        <p:spPr>
          <a:xfrm>
            <a:off x="1285876" y="665846"/>
            <a:ext cx="712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Praktische Anwendung: .</a:t>
            </a:r>
            <a:r>
              <a:rPr lang="de-DE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zip</a:t>
            </a:r>
            <a:endParaRPr lang="de-DE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7" name="Grafik 6" descr="Geöffneter Ordner mit einfarbiger Füllung">
            <a:extLst>
              <a:ext uri="{FF2B5EF4-FFF2-40B4-BE49-F238E27FC236}">
                <a16:creationId xmlns:a16="http://schemas.microsoft.com/office/drawing/2014/main" id="{0C008B55-0C3A-28E9-2C95-6D5E6D055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1370180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FE814DB-B02D-12F0-E1D2-B7B756438DCA}"/>
              </a:ext>
            </a:extLst>
          </p:cNvPr>
          <p:cNvSpPr txBox="1"/>
          <p:nvPr/>
        </p:nvSpPr>
        <p:spPr>
          <a:xfrm>
            <a:off x="2320120" y="16427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r>
              <a:rPr lang="de-DE" sz="1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zip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9F6661-2455-73F8-5C9C-8378BB2E7E48}"/>
              </a:ext>
            </a:extLst>
          </p:cNvPr>
          <p:cNvSpPr txBox="1"/>
          <p:nvPr/>
        </p:nvSpPr>
        <p:spPr>
          <a:xfrm>
            <a:off x="3062932" y="1668094"/>
            <a:ext cx="333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(5% - 50%)</a:t>
            </a:r>
            <a:endParaRPr lang="de-DE" dirty="0"/>
          </a:p>
        </p:txBody>
      </p:sp>
      <p:pic>
        <p:nvPicPr>
          <p:cNvPr id="12" name="Grafik 11" descr="Bild mit einfarbiger Füllung">
            <a:extLst>
              <a:ext uri="{FF2B5EF4-FFF2-40B4-BE49-F238E27FC236}">
                <a16:creationId xmlns:a16="http://schemas.microsoft.com/office/drawing/2014/main" id="{90B3DCB8-D1A2-4A00-CD6E-59AA101C2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5401" y="3111112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47D365E-61C4-D5CB-EADC-496570A4DF96}"/>
              </a:ext>
            </a:extLst>
          </p:cNvPr>
          <p:cNvSpPr txBox="1"/>
          <p:nvPr/>
        </p:nvSpPr>
        <p:spPr>
          <a:xfrm>
            <a:off x="2320120" y="338364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r>
              <a:rPr lang="de-DE" sz="1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827724-4F51-9F5D-9B1A-E3811B1C0A53}"/>
              </a:ext>
            </a:extLst>
          </p:cNvPr>
          <p:cNvSpPr txBox="1"/>
          <p:nvPr/>
        </p:nvSpPr>
        <p:spPr>
          <a:xfrm>
            <a:off x="3062931" y="3409026"/>
            <a:ext cx="640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(10% - 70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%) (384mb (64MP) ➜ 18mb (95%))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7D5AFA-D91C-309F-1218-E8BC418CF5EB}"/>
              </a:ext>
            </a:extLst>
          </p:cNvPr>
          <p:cNvSpPr txBox="1"/>
          <p:nvPr/>
        </p:nvSpPr>
        <p:spPr>
          <a:xfrm rot="16200000">
            <a:off x="2331236" y="3814265"/>
            <a:ext cx="5311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6600" b="1" i="0" u="none" strike="noStrike" dirty="0">
                <a:solidFill>
                  <a:srgbClr val="333333"/>
                </a:solidFill>
                <a:effectLst/>
                <a:latin typeface="IBM Plex Sans" panose="020F0502020204030204" pitchFamily="34" charset="0"/>
              </a:rPr>
              <a:t>{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4943F7F-652E-28D2-2850-3B8029988617}"/>
              </a:ext>
            </a:extLst>
          </p:cNvPr>
          <p:cNvSpPr txBox="1"/>
          <p:nvPr/>
        </p:nvSpPr>
        <p:spPr>
          <a:xfrm>
            <a:off x="1890642" y="4773502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Deflate</a:t>
            </a:r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 (LZ77 + Huffman)</a:t>
            </a:r>
            <a:endParaRPr lang="de-D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ADDCE1-B8BF-2B65-CBA2-05486B5131AB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00DFAB-F7F0-FE95-C312-CB770935D7F7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16F16F-D5AC-A8AF-EE43-E01D86FFB7D7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BA5290-67C5-2577-72D2-80B99188B704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8F7AAC-1D25-DCE7-8373-45E7153A7B55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3AB71B-59B6-9CCB-C79E-9B237C2F6FA2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F3FC97-92D9-1FB7-9AD6-8AF19688FA3A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B509D5-3041-1A2C-8954-79DA14272CD5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4F3D65-0BBC-4DD4-E0DC-867A631751E2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85A279-5587-03F1-9B41-781C16170447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C73965-86D8-75CA-7C04-144B9269E246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363F07-2B89-ED91-270F-AEDA5A9D6A77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74DED8-C23F-4F59-16A4-C49BCBDEC76F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8F5F85-6BBB-5ECD-0998-12181901A52C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80AA54-E456-AC9D-AED5-82725CC7C642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072B7A-68CF-7C3B-60B1-415D2BDB2E71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2B88B4-8C96-A452-64C1-C67B960E4DDF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09F78A-61F8-965C-DB24-CB9507304A28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BE30A6-9195-414A-1BCD-DAEF71ABDAF7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5441EA-7A37-39F6-B0C4-0CB27151FE02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C840DF-9AAB-E0E5-57BA-F25A7C57D290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1755FC-66B9-68A0-0445-5DEFA774FD99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A3580C-ED67-C03F-7F6C-8771444044AB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104AD1-AEEB-F6D3-254A-0D51D63E03C5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0D79E2A-676F-ACB3-6E7E-037930776033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B40B42B-9B8E-9F54-1044-2B82184C7342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E41311-1BE6-563F-74B1-9B51A4D04B59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EC7D09F-A098-F49E-B5B8-0D6BD3DB3150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8780CF-4547-7460-9EC9-47AB4E031E79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ABA86E0-0170-A48C-5AE2-2C6C9D7E85AC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0465B6-B73B-6C49-6027-69644B096225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201D413-B8F5-EB47-B6FB-CE7DB33BBBDC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69DF21A-0397-1A69-BAFE-FAB563F87061}"/>
              </a:ext>
            </a:extLst>
          </p:cNvPr>
          <p:cNvSpPr txBox="1"/>
          <p:nvPr/>
        </p:nvSpPr>
        <p:spPr>
          <a:xfrm>
            <a:off x="5710791" y="45588"/>
            <a:ext cx="767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88AA94B-023C-21B7-73FA-A0CA9D0DE95D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FAF3DB8-E22A-BAC1-B227-8AEA274A358E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2B9A5E0-8D3D-F2D8-0034-D39B847AB308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6251DCC-3AB1-7133-FFEE-3E7852C5B4EB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FBDA2C-7CBB-B804-2AF3-C286460F2AA0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2BEADB7-BAAC-A779-42D9-28D64D397BA1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2194C60-AC43-5450-D59C-A63B26C2BA55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5B7A0B-1575-78ED-5CF9-8359386CC27B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A5ABDD-FAFA-656C-0CC2-967C5B717379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CC5193-4843-AF5B-040E-9F23A98A6F54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13100C8-74B0-0FC2-DFFB-A69239EE0F06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946CF2B-DAB3-2ADB-8DD4-C2124B971B0A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918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4038">
        <p159:morph option="byObject"/>
      </p:transition>
    </mc:Choice>
    <mc:Fallback xmlns="">
      <p:transition spd="slow" advTm="124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DB57C-FF27-C463-5FF8-7863662F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0E3639-73F7-2B15-613D-4DE2699C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17488-DCB0-7EE6-01A7-979B43A9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3C8544-137C-683C-4307-C55A3FA63935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Edge-Cases: Fibonacci Frequenzen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2B5993-3B02-FE3F-5282-32F89EB3F147}"/>
              </a:ext>
            </a:extLst>
          </p:cNvPr>
          <p:cNvSpPr txBox="1"/>
          <p:nvPr/>
        </p:nvSpPr>
        <p:spPr>
          <a:xfrm>
            <a:off x="1285876" y="1426464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latin typeface="Roboto Medium" panose="02000000000000000000" pitchFamily="2" charset="0"/>
                <a:ea typeface="Roboto Medium" panose="02000000000000000000" pitchFamily="2" charset="0"/>
              </a:rPr>
              <a:t>Edge-Cases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„Rand-Szenarien“ (Spezialfälle)</a:t>
            </a:r>
            <a:endParaRPr lang="de-DE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C177C19-79B5-73D7-CC2C-EDDC46576123}"/>
              </a:ext>
            </a:extLst>
          </p:cNvPr>
          <p:cNvCxnSpPr/>
          <p:nvPr/>
        </p:nvCxnSpPr>
        <p:spPr>
          <a:xfrm flipV="1">
            <a:off x="1450848" y="1987296"/>
            <a:ext cx="963168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A3FD641-8044-DF3C-9646-E90A741887B6}"/>
              </a:ext>
            </a:extLst>
          </p:cNvPr>
          <p:cNvCxnSpPr/>
          <p:nvPr/>
        </p:nvCxnSpPr>
        <p:spPr>
          <a:xfrm>
            <a:off x="2414016" y="1987296"/>
            <a:ext cx="890016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A6D3DA70-1FE7-07FB-B490-D34B23723686}"/>
              </a:ext>
            </a:extLst>
          </p:cNvPr>
          <p:cNvCxnSpPr>
            <a:cxnSpLocks/>
          </p:cNvCxnSpPr>
          <p:nvPr/>
        </p:nvCxnSpPr>
        <p:spPr>
          <a:xfrm>
            <a:off x="1743456" y="3230880"/>
            <a:ext cx="27307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0BC10B5-5F73-83AF-2822-C964DC8ADD05}"/>
              </a:ext>
            </a:extLst>
          </p:cNvPr>
          <p:cNvCxnSpPr>
            <a:cxnSpLocks/>
          </p:cNvCxnSpPr>
          <p:nvPr/>
        </p:nvCxnSpPr>
        <p:spPr>
          <a:xfrm flipV="1">
            <a:off x="3035723" y="3230880"/>
            <a:ext cx="0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EA45707-957F-9864-A1BC-49A4061E1E0A}"/>
              </a:ext>
            </a:extLst>
          </p:cNvPr>
          <p:cNvCxnSpPr>
            <a:cxnSpLocks/>
          </p:cNvCxnSpPr>
          <p:nvPr/>
        </p:nvCxnSpPr>
        <p:spPr>
          <a:xfrm>
            <a:off x="2026711" y="2705622"/>
            <a:ext cx="147480" cy="566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80264B8C-9CC8-9AC6-CE97-6BEF8DFE4334}"/>
              </a:ext>
            </a:extLst>
          </p:cNvPr>
          <p:cNvCxnSpPr>
            <a:cxnSpLocks/>
          </p:cNvCxnSpPr>
          <p:nvPr/>
        </p:nvCxnSpPr>
        <p:spPr>
          <a:xfrm flipH="1">
            <a:off x="2631353" y="2705622"/>
            <a:ext cx="149311" cy="52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44F5C1A-B239-D6CC-5902-D08BE51F3441}"/>
              </a:ext>
            </a:extLst>
          </p:cNvPr>
          <p:cNvCxnSpPr>
            <a:cxnSpLocks/>
          </p:cNvCxnSpPr>
          <p:nvPr/>
        </p:nvCxnSpPr>
        <p:spPr>
          <a:xfrm flipH="1">
            <a:off x="2025822" y="3259272"/>
            <a:ext cx="150226" cy="520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F4B4B651-07B1-6C11-EA0A-743A488D3B03}"/>
              </a:ext>
            </a:extLst>
          </p:cNvPr>
          <p:cNvCxnSpPr>
            <a:cxnSpLocks/>
          </p:cNvCxnSpPr>
          <p:nvPr/>
        </p:nvCxnSpPr>
        <p:spPr>
          <a:xfrm flipH="1">
            <a:off x="2481101" y="3217705"/>
            <a:ext cx="151194" cy="574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859E8C42-0C50-820D-18BB-142972500328}"/>
              </a:ext>
            </a:extLst>
          </p:cNvPr>
          <p:cNvCxnSpPr>
            <a:cxnSpLocks/>
          </p:cNvCxnSpPr>
          <p:nvPr/>
        </p:nvCxnSpPr>
        <p:spPr>
          <a:xfrm>
            <a:off x="2172931" y="3265489"/>
            <a:ext cx="130433" cy="507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11699C64-824E-4250-2B03-E90EBCFBB4AE}"/>
              </a:ext>
            </a:extLst>
          </p:cNvPr>
          <p:cNvCxnSpPr>
            <a:cxnSpLocks/>
          </p:cNvCxnSpPr>
          <p:nvPr/>
        </p:nvCxnSpPr>
        <p:spPr>
          <a:xfrm flipH="1" flipV="1">
            <a:off x="2631353" y="3217705"/>
            <a:ext cx="149311" cy="555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51F09B9-6995-EBD1-D169-A2B4B150FFDA}"/>
              </a:ext>
            </a:extLst>
          </p:cNvPr>
          <p:cNvSpPr txBox="1"/>
          <p:nvPr/>
        </p:nvSpPr>
        <p:spPr>
          <a:xfrm>
            <a:off x="1908909" y="392218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Best-Case</a:t>
            </a:r>
            <a:endParaRPr lang="de-DE" sz="1400" dirty="0"/>
          </a:p>
        </p:txBody>
      </p: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D2BB2682-6274-EDBD-5045-949354E7ECC1}"/>
              </a:ext>
            </a:extLst>
          </p:cNvPr>
          <p:cNvCxnSpPr/>
          <p:nvPr/>
        </p:nvCxnSpPr>
        <p:spPr>
          <a:xfrm flipV="1">
            <a:off x="4205624" y="1981079"/>
            <a:ext cx="963168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6B5FA698-D549-BFA0-5D96-62B504393FE6}"/>
              </a:ext>
            </a:extLst>
          </p:cNvPr>
          <p:cNvCxnSpPr>
            <a:cxnSpLocks/>
          </p:cNvCxnSpPr>
          <p:nvPr/>
        </p:nvCxnSpPr>
        <p:spPr>
          <a:xfrm>
            <a:off x="4498232" y="3224663"/>
            <a:ext cx="27307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D977A359-46D6-1FF9-C71C-F469FF700422}"/>
              </a:ext>
            </a:extLst>
          </p:cNvPr>
          <p:cNvCxnSpPr>
            <a:cxnSpLocks/>
          </p:cNvCxnSpPr>
          <p:nvPr/>
        </p:nvCxnSpPr>
        <p:spPr>
          <a:xfrm>
            <a:off x="4762115" y="2716849"/>
            <a:ext cx="130433" cy="507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7ED47A6-4F76-2C5D-C3CA-2CAE96F735A9}"/>
              </a:ext>
            </a:extLst>
          </p:cNvPr>
          <p:cNvSpPr txBox="1"/>
          <p:nvPr/>
        </p:nvSpPr>
        <p:spPr>
          <a:xfrm>
            <a:off x="4892548" y="388021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Worst</a:t>
            </a:r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-Case</a:t>
            </a:r>
            <a:endParaRPr lang="de-DE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DEE392E-6448-4EE0-8294-79F375DE8977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FC882F-4DD7-5261-6ADE-79EA7EDD7A27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457410B-82C5-787A-D073-7532BFBF61D7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1BE07F-2D21-DA90-CA03-07650FF64AD6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1A83742-2216-03FC-1A9B-A379F7AE8081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8481950-2012-B8A3-F56A-95C3E56BAAF9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766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420D87-4013-39A3-5F3E-564E32E75C3B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C9F9D9-354A-0E9D-EE66-A57CDE47C66D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AD705F-350A-E2BC-5A83-41F12CC39FA2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D997A47-A5AE-9D17-C017-534BC57A48BC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F3051-60CC-B324-F6B5-95C2E6427E16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9EF922A-A2F3-E911-F72B-E2FF4D07D0B9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104DBD-4C29-A56B-DD3E-D185272BD92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31D2BF-BD47-BAFC-AEA2-BE41F135F8A1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7EF2B3A-FEB3-2FB7-B0A5-D491C18B340B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895A7D-4F93-44D2-636A-1474BC59CF93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37C4346-0A68-7061-015F-8BF6A1F080E6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833B4EC-23EC-8431-1C64-BF0B7633B186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EEDBC5D-FA8B-54C0-6AD1-A16D21FEC6F4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4658ABF-3BD1-689A-BD76-28207F5FE231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986976-8426-12CA-41FD-0DD0CD9DC5AD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A59CE87-43DB-4101-27D9-FA0254DDE75D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D729A16-0B82-7AA8-A35A-08D9C255DB98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7EE557-8F63-7DA9-13F4-42E0DD2484A1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04A44D7-D119-9C35-C799-25375591B544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7AE9109-C882-D7D9-2F51-87E7A28D3A9E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5B4F7AF-CBA4-37F0-D00D-F05B87B92141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69677DB-CCC9-9875-D0BF-23FACABD7A0B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8AFE0AE-E737-243A-D411-C674CED8B321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673AEB5C-E112-6478-7738-99ADF65ED8B0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1038FF-ABD4-9DAF-A81D-7D12D3D66B7E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ECCBC6D-D28E-8293-5336-F97285DFC46E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6D9B949-F07A-84AD-BD9F-2E6E391A25EA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38AA553-7DA5-B9A9-EAB7-36FB9F38C27D}"/>
              </a:ext>
            </a:extLst>
          </p:cNvPr>
          <p:cNvSpPr txBox="1"/>
          <p:nvPr/>
        </p:nvSpPr>
        <p:spPr>
          <a:xfrm>
            <a:off x="6489293" y="53262"/>
            <a:ext cx="789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9CB8AB9-6FFE-EC55-C09B-D21D5062EE85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0F851B9-8B82-E4AC-296E-BCA0A0DCF94E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47237A1-A605-EF4E-4407-6F85574E1353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8625EF0-9D2A-55BD-67A9-0C33263C7212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F17A357-0951-6078-2B4B-F65BA93AC4CD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52CD82-BD3C-42DE-6D31-25C7530DC480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249C61-E854-CAAA-464E-419665964CBD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446C986-C4E6-90F7-158E-E2C19DA2445F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DBE45E2-0080-726F-C2D2-808A7D6E5C32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A8779BE-F523-6E0A-9435-AC1A159D0243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1CAA6B-236B-3369-2567-EE8D36B39F6D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19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4830">
        <p159:morph option="byObject"/>
      </p:transition>
    </mc:Choice>
    <mc:Fallback xmlns="">
      <p:transition spd="slow" advTm="548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1673-A832-11FC-685A-B82980166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2CC90-2DE9-7674-09AD-C49419C7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C584A-FAE9-88AE-A3BE-C564B0CE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E0404C1-7BD5-0CF8-A397-165344D1A526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Exkurs: Fibonacci-Sequenz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55E51A-D618-299C-D0CC-8880A05073A4}"/>
              </a:ext>
            </a:extLst>
          </p:cNvPr>
          <p:cNvSpPr txBox="1"/>
          <p:nvPr/>
        </p:nvSpPr>
        <p:spPr>
          <a:xfrm>
            <a:off x="1419726" y="1588168"/>
            <a:ext cx="508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) = F(</a:t>
            </a:r>
            <a:r>
              <a:rPr lang="de-DE" dirty="0" err="1"/>
              <a:t>n</a:t>
            </a:r>
            <a:r>
              <a:rPr lang="de-DE" dirty="0"/>
              <a:t> - 1) + F(</a:t>
            </a:r>
            <a:r>
              <a:rPr lang="de-DE" dirty="0" err="1"/>
              <a:t>n</a:t>
            </a:r>
            <a:r>
              <a:rPr lang="de-DE" dirty="0"/>
              <a:t> – 2)  wobei F(0) = 0 und F(1) = 1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166146-90B8-C299-4511-29B9A2C5BFF7}"/>
              </a:ext>
            </a:extLst>
          </p:cNvPr>
          <p:cNvSpPr txBox="1"/>
          <p:nvPr/>
        </p:nvSpPr>
        <p:spPr>
          <a:xfrm>
            <a:off x="1419725" y="20488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F(2) =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1FD287-BF1B-27D4-E6A5-E50A218B9DCB}"/>
              </a:ext>
            </a:extLst>
          </p:cNvPr>
          <p:cNvSpPr txBox="1"/>
          <p:nvPr/>
        </p:nvSpPr>
        <p:spPr>
          <a:xfrm>
            <a:off x="2043502" y="204882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F(2 - 1) + F(2 – 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F1E655-4615-31CB-68A4-9F3D51B469A5}"/>
              </a:ext>
            </a:extLst>
          </p:cNvPr>
          <p:cNvSpPr txBox="1"/>
          <p:nvPr/>
        </p:nvSpPr>
        <p:spPr>
          <a:xfrm>
            <a:off x="3693538" y="204882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F(1) + F(0)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38DB50-B930-626F-8597-35B9B98E8341}"/>
              </a:ext>
            </a:extLst>
          </p:cNvPr>
          <p:cNvSpPr txBox="1"/>
          <p:nvPr/>
        </p:nvSpPr>
        <p:spPr>
          <a:xfrm>
            <a:off x="4938311" y="204882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1 + 0 =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815840-BF28-31A6-D398-ADA5978E1048}"/>
              </a:ext>
            </a:extLst>
          </p:cNvPr>
          <p:cNvSpPr txBox="1"/>
          <p:nvPr/>
        </p:nvSpPr>
        <p:spPr>
          <a:xfrm>
            <a:off x="1419725" y="250948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F(4) =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F60BFA3-F669-DD61-40C4-DBE953447BA3}"/>
              </a:ext>
            </a:extLst>
          </p:cNvPr>
          <p:cNvSpPr txBox="1"/>
          <p:nvPr/>
        </p:nvSpPr>
        <p:spPr>
          <a:xfrm>
            <a:off x="2043502" y="250948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F(3) </a:t>
            </a:r>
            <a:r>
              <a:rPr lang="de-DE" dirty="0"/>
              <a:t>+ </a:t>
            </a:r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F(2)</a:t>
            </a:r>
            <a:r>
              <a:rPr lang="de-DE" dirty="0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075F584-345D-E305-FB03-94DF065184B0}"/>
              </a:ext>
            </a:extLst>
          </p:cNvPr>
          <p:cNvSpPr txBox="1"/>
          <p:nvPr/>
        </p:nvSpPr>
        <p:spPr>
          <a:xfrm>
            <a:off x="3074955" y="250948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</a:t>
            </a:r>
            <a:r>
              <a:rPr lang="de-DE" dirty="0">
                <a:solidFill>
                  <a:srgbClr val="FF0000"/>
                </a:solidFill>
              </a:rPr>
              <a:t>F(2) + F(1) </a:t>
            </a:r>
            <a:r>
              <a:rPr lang="de-DE" dirty="0"/>
              <a:t>+ </a:t>
            </a:r>
            <a:r>
              <a:rPr lang="de-DE" dirty="0">
                <a:solidFill>
                  <a:srgbClr val="0070C0"/>
                </a:solidFill>
              </a:rPr>
              <a:t>F(1) + F(0)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47BAB4-A517-DEF5-7204-7218C680F10A}"/>
              </a:ext>
            </a:extLst>
          </p:cNvPr>
          <p:cNvSpPr txBox="1"/>
          <p:nvPr/>
        </p:nvSpPr>
        <p:spPr>
          <a:xfrm>
            <a:off x="5494131" y="2509482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</a:t>
            </a:r>
            <a:r>
              <a:rPr lang="de-DE" dirty="0">
                <a:solidFill>
                  <a:srgbClr val="FF0000"/>
                </a:solidFill>
              </a:rPr>
              <a:t>F(1) + F(0) + F(1) </a:t>
            </a:r>
            <a:r>
              <a:rPr lang="de-DE" dirty="0"/>
              <a:t>+ </a:t>
            </a:r>
            <a:r>
              <a:rPr lang="de-DE" dirty="0">
                <a:solidFill>
                  <a:srgbClr val="0070C0"/>
                </a:solidFill>
              </a:rPr>
              <a:t>F(1) + F(0)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68349C9-EF6B-2D18-619F-605B08BA65FF}"/>
              </a:ext>
            </a:extLst>
          </p:cNvPr>
          <p:cNvSpPr txBox="1"/>
          <p:nvPr/>
        </p:nvSpPr>
        <p:spPr>
          <a:xfrm>
            <a:off x="8450597" y="250948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</a:t>
            </a:r>
            <a:r>
              <a:rPr lang="de-DE" dirty="0">
                <a:solidFill>
                  <a:srgbClr val="FF0000"/>
                </a:solidFill>
              </a:rPr>
              <a:t>1 + 0 + 1 </a:t>
            </a:r>
            <a:r>
              <a:rPr lang="de-DE" dirty="0"/>
              <a:t>+ </a:t>
            </a:r>
            <a:r>
              <a:rPr lang="de-DE" dirty="0">
                <a:solidFill>
                  <a:srgbClr val="0070C0"/>
                </a:solidFill>
              </a:rPr>
              <a:t>1 + 0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0EEE65C-105D-FF55-8C09-323C16611835}"/>
              </a:ext>
            </a:extLst>
          </p:cNvPr>
          <p:cNvSpPr txBox="1"/>
          <p:nvPr/>
        </p:nvSpPr>
        <p:spPr>
          <a:xfrm>
            <a:off x="10148498" y="250948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3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248AAE-7F02-B999-DADF-92743283899E}"/>
              </a:ext>
            </a:extLst>
          </p:cNvPr>
          <p:cNvSpPr txBox="1"/>
          <p:nvPr/>
        </p:nvSpPr>
        <p:spPr>
          <a:xfrm>
            <a:off x="1419725" y="316319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 1, 1, 2, 3, 5, 8, 13, 21, 34, 55, 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EB06FB-B0E4-2F50-4AC5-08589505FDFD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F2314E-441F-F03E-CE97-1771BE80A284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74BEE9-5EF6-E29F-740D-1436733554A1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47B3CB-95CE-855D-8A8F-157D977F71D3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A627F7-6115-A9DD-774D-0D833AC4CF0E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DA4A0C-0F04-B034-61FB-263695B81067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552487-F25E-3E59-D002-F8A75CD757FE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A18CA-EB01-ED70-F2DC-46FDBC8429F1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E5BDEC-C7D9-8658-9318-0F8011DC00BB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764EBF-FE7D-971E-DE90-0E8700541F31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34AE13-D1D5-6ACD-CEA2-405A76150B7F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A857CB-4FD0-30EF-28CA-A637DAC17046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7832EC-EE5C-B8D9-AB60-1C366A5EBF1B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980041-8FE9-C822-BA09-1B90452D5095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0636F6-AE0A-218E-07D2-813ABD7AEAFA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6359B5-C140-FD7A-2D61-90D57654F621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79C944-6947-10CD-911F-742148E19201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4E4CD-1A05-F506-6FED-0E74091ED8AC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F8F718-0475-9564-8A79-39144B83FFFE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AA9098-C6AE-0A42-C223-B03B792004F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D482A6-4B2D-E58A-12B1-52FD5012C8F3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5D25B6-3850-0C14-816F-717DABAE37A5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38C5DD-A753-33A6-88DA-244C18D7C3CB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C35C21-0FD0-2A61-9425-3D1FAAE73650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F050FD4-D46A-8400-F377-222F6E499549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DDF5F0-8C1E-F2B7-D707-2C6B067C1D38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5E9D546-3163-D2BB-78C2-826915492293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C09770-2C77-3E60-60DF-8CC338274560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4216832-E012-D25E-C768-A5BB87151FC2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773AF74-D690-409A-046E-6313A10C1DBD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59A2BFF-9F1E-5114-3F9B-3253E7A8EA29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4415E88-3294-8920-F747-4370BFBED5CC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38EB2E7-5720-C142-8D2D-CD852B3BDFD4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CA91A4F-4988-B13C-92D2-4816D64BE02A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E7BBA12-55C2-C486-6135-E9436E8E1D38}"/>
              </a:ext>
            </a:extLst>
          </p:cNvPr>
          <p:cNvSpPr txBox="1"/>
          <p:nvPr/>
        </p:nvSpPr>
        <p:spPr>
          <a:xfrm>
            <a:off x="7272795" y="45588"/>
            <a:ext cx="669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1A11F33-7694-723F-CFF2-5B10CC5552A8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8FE000D-CDDD-F85D-3212-37DADA53305C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154400-74FA-90C3-1A69-1992CC8E9D70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33B3A875-FDFE-0CCC-2FDB-CE8BB3803EC0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6026BF-024F-359B-7DC6-58CD2C8E5AF8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CAD603-496B-A2ED-E555-F666B047008F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EB7FF7C-9A47-80BF-2958-CEE042F36068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A92793B-92AA-37AB-C99C-C4C662244D3E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3E1BF09-4C70-725C-28D5-CADD816D79FA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2CEF2A9-2BDD-3D3B-21B3-2C5A37CBA6E1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97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39332">
        <p159:morph option="byObject"/>
      </p:transition>
    </mc:Choice>
    <mc:Fallback xmlns="">
      <p:transition spd="slow" advTm="1393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3C7B8-EF2F-EE5B-0080-E8DC71CAF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4B697-39E0-D6E5-BE26-49757BC7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FFBEA-A598-3551-7D9E-BED876FE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FC95FB-E696-DE5E-9727-D524124A489E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Edge-Cases: Fibonacci Frequenzen</a:t>
            </a:r>
          </a:p>
        </p:txBody>
      </p: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3F3D6DC2-7F34-D694-2DA2-1F757A6D7D49}"/>
              </a:ext>
            </a:extLst>
          </p:cNvPr>
          <p:cNvCxnSpPr/>
          <p:nvPr/>
        </p:nvCxnSpPr>
        <p:spPr>
          <a:xfrm flipV="1">
            <a:off x="1498519" y="1834696"/>
            <a:ext cx="963168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19F31CEF-5F60-77B0-EB46-A80E2D1116E4}"/>
              </a:ext>
            </a:extLst>
          </p:cNvPr>
          <p:cNvCxnSpPr>
            <a:cxnSpLocks/>
          </p:cNvCxnSpPr>
          <p:nvPr/>
        </p:nvCxnSpPr>
        <p:spPr>
          <a:xfrm>
            <a:off x="1791127" y="3078280"/>
            <a:ext cx="27307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F57CE63D-C3D1-6114-7CE8-344EFE39FA79}"/>
              </a:ext>
            </a:extLst>
          </p:cNvPr>
          <p:cNvCxnSpPr>
            <a:cxnSpLocks/>
          </p:cNvCxnSpPr>
          <p:nvPr/>
        </p:nvCxnSpPr>
        <p:spPr>
          <a:xfrm>
            <a:off x="2055010" y="2570466"/>
            <a:ext cx="130433" cy="507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CB1B08C2-F940-8C7B-4377-86B8D674A7A0}"/>
              </a:ext>
            </a:extLst>
          </p:cNvPr>
          <p:cNvSpPr txBox="1"/>
          <p:nvPr/>
        </p:nvSpPr>
        <p:spPr>
          <a:xfrm>
            <a:off x="2185443" y="373383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Worst</a:t>
            </a:r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-Case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8BDD0A-DCA9-5D6F-FD42-47FCB33A6B5D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92CF79-9D07-A4B7-4648-BD037F813CE6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B7CF0C-2958-98FD-E54C-69727FF80AE6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874487-C34D-5C18-A22D-BBDE58CC1E8C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FE06BC-42E5-F18A-7ABE-3508723959A6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DD8D2C-7865-6394-0BA1-ECE9350B3370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04455B-4A29-0D5F-CD3F-2FF236CAC9CB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328AC-A7D2-6172-20B3-67E932376799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6F7740-AB79-B706-B0DD-E8D6B3897EBD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9F6CDA-64D8-52BB-90FC-43138A61B98A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31CFEF-4F42-E555-85EC-8EB7FC1C75D5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C50C4C-EAC7-3CF6-44F4-43D66DBD5DB0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B43BE7-FFAA-14A2-0B71-3A862876E6D4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E8FBED7-E320-1E88-4B28-012CFA2CAE98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F102C7-EDEC-F090-54AC-7FBE7E9098F9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761799-786B-6949-5FDB-7866B2018AEF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126225-42F9-CABD-D60C-02F023235CED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D7443C-DCB3-6839-EB60-ED5A307A0D7A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98C015-4D53-F71A-27BB-D5A0FD423F3A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904423-E720-DEA8-0750-D24D1C585B72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CAA929-10F2-A408-1991-04617AFC253B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8CC9A08-F597-6F8A-CC34-F61F7DEBC554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BEB8ED-A667-8320-F422-0C336A71C95F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92CCA1-50B7-430D-D985-1FD2E11A0385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50300D4-BD17-3A59-7A69-9D6AB25B7DFD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44324F1-5306-BDA3-A43A-91B74E33778A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15C281C-A906-FD49-45BA-49D14A7B7D36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EB36D6F-1D56-A360-7FB9-DDCCC960C9A8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C10E897-E8C3-8095-B6B9-E1D934FDF315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D620D3C-C123-C041-84FA-AA916C19B3CF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603CAD1-CBEE-0CB8-F013-1F39275718F5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D11F5B5-C195-A530-AEB9-229CBF771333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49680FE-1A78-0FBD-805D-3B772B8E8B1F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1CDF0AE-3C7A-9EB1-027E-7D3F3B5ED074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E9C78EA-AF14-7A4F-26E8-EF9CDBBB312F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6C4BDA4-AF4C-11D8-EA72-46FF9B31D91A}"/>
              </a:ext>
            </a:extLst>
          </p:cNvPr>
          <p:cNvSpPr txBox="1"/>
          <p:nvPr/>
        </p:nvSpPr>
        <p:spPr>
          <a:xfrm>
            <a:off x="7940029" y="39109"/>
            <a:ext cx="814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4215FD7-F50A-D94B-24A8-493B071A1BED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C07B80B-B2D1-38BF-3B70-51EFA5FB6C01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64A0C95-889C-1D27-69A6-F4847393248D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E1E05E-6687-7663-DAF0-9CC2BA5B0F64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3C1C33-634C-013A-CCB2-65A1D09894E0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11A2EF8-1229-8D08-842D-12AF1890EAD1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E482A8-A948-015F-ED18-47255C79CF6F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0206696-39AF-9805-4445-98AEA725A362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49A3F7-86D6-400B-DC1F-BDAD16A87979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1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93">
        <p159:morph option="byObject"/>
      </p:transition>
    </mc:Choice>
    <mc:Fallback xmlns="">
      <p:transition spd="slow" advTm="1009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FAFDB-EDB7-E52C-C30C-9E345272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1108B-D077-86E3-CBE5-93F94271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16619-2ADB-D716-35BC-8471DD3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19443B-2812-5CA0-9007-1976B26394D0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Edge-Cases: Fibonacci Frequenzen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EBB48BA-FE12-5297-04F3-7E12EAC85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3572"/>
              </p:ext>
            </p:extLst>
          </p:nvPr>
        </p:nvGraphicFramePr>
        <p:xfrm>
          <a:off x="1285876" y="1810361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D96FBBF-C97F-8A91-D22F-63B25F68FBEC}"/>
              </a:ext>
            </a:extLst>
          </p:cNvPr>
          <p:cNvCxnSpPr/>
          <p:nvPr/>
        </p:nvCxnSpPr>
        <p:spPr>
          <a:xfrm flipV="1">
            <a:off x="7300048" y="4769157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8C96271-66E7-2006-A8E0-57CA9B950C84}"/>
              </a:ext>
            </a:extLst>
          </p:cNvPr>
          <p:cNvCxnSpPr/>
          <p:nvPr/>
        </p:nvCxnSpPr>
        <p:spPr>
          <a:xfrm>
            <a:off x="7562228" y="4769157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8D74804-72EB-9EBE-F658-2FDBFC9C18D4}"/>
              </a:ext>
            </a:extLst>
          </p:cNvPr>
          <p:cNvSpPr txBox="1"/>
          <p:nvPr/>
        </p:nvSpPr>
        <p:spPr>
          <a:xfrm>
            <a:off x="7031965" y="527072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(d)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BA4CEA8-A3AF-25CA-4814-A755FEE96BE4}"/>
              </a:ext>
            </a:extLst>
          </p:cNvPr>
          <p:cNvSpPr txBox="1"/>
          <p:nvPr/>
        </p:nvSpPr>
        <p:spPr>
          <a:xfrm>
            <a:off x="7693830" y="5270722"/>
            <a:ext cx="44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(c)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E32065-AC75-BB64-892E-29E61AD3C556}"/>
              </a:ext>
            </a:extLst>
          </p:cNvPr>
          <p:cNvSpPr txBox="1"/>
          <p:nvPr/>
        </p:nvSpPr>
        <p:spPr>
          <a:xfrm>
            <a:off x="7276733" y="4122826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8</a:t>
            </a:r>
          </a:p>
          <a:p>
            <a:pPr algn="ctr"/>
            <a:r>
              <a:rPr lang="de-DE" dirty="0"/>
              <a:t>(dc)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56FDBEDC-5BAD-0BA8-17C5-66C99F43A58F}"/>
              </a:ext>
            </a:extLst>
          </p:cNvPr>
          <p:cNvCxnSpPr/>
          <p:nvPr/>
        </p:nvCxnSpPr>
        <p:spPr>
          <a:xfrm flipV="1">
            <a:off x="7957603" y="2011282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8C956E4-3085-7ACB-128C-34B8B5A46BA6}"/>
              </a:ext>
            </a:extLst>
          </p:cNvPr>
          <p:cNvCxnSpPr/>
          <p:nvPr/>
        </p:nvCxnSpPr>
        <p:spPr>
          <a:xfrm>
            <a:off x="8219783" y="2011282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5759B97-4619-635E-CEBA-6EF70D7B2533}"/>
              </a:ext>
            </a:extLst>
          </p:cNvPr>
          <p:cNvSpPr txBox="1"/>
          <p:nvPr/>
        </p:nvSpPr>
        <p:spPr>
          <a:xfrm>
            <a:off x="8056623" y="4108805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8</a:t>
            </a:r>
          </a:p>
          <a:p>
            <a:pPr algn="ctr"/>
            <a:r>
              <a:rPr lang="de-DE" dirty="0"/>
              <a:t>(b)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B2746D-F1C9-E7FE-0B49-BC0ECAE69EDA}"/>
              </a:ext>
            </a:extLst>
          </p:cNvPr>
          <p:cNvSpPr txBox="1"/>
          <p:nvPr/>
        </p:nvSpPr>
        <p:spPr>
          <a:xfrm>
            <a:off x="8380031" y="2631475"/>
            <a:ext cx="44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13</a:t>
            </a:r>
          </a:p>
          <a:p>
            <a:pPr algn="ctr"/>
            <a:r>
              <a:rPr lang="de-DE" dirty="0"/>
              <a:t>(a)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5A82C55-2CCF-A72B-9448-A46FEBBD3C94}"/>
              </a:ext>
            </a:extLst>
          </p:cNvPr>
          <p:cNvSpPr txBox="1"/>
          <p:nvPr/>
        </p:nvSpPr>
        <p:spPr>
          <a:xfrm>
            <a:off x="7604434" y="2662457"/>
            <a:ext cx="700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16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dcb</a:t>
            </a:r>
            <a:r>
              <a:rPr lang="de-DE" dirty="0"/>
              <a:t>)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EBB8168E-71BA-33D7-8B3A-6346221E5CE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562228" y="3330266"/>
            <a:ext cx="383472" cy="792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B0693128-9CB3-83EB-3FC5-15CDDABBB02B}"/>
              </a:ext>
            </a:extLst>
          </p:cNvPr>
          <p:cNvCxnSpPr>
            <a:cxnSpLocks/>
          </p:cNvCxnSpPr>
          <p:nvPr/>
        </p:nvCxnSpPr>
        <p:spPr>
          <a:xfrm>
            <a:off x="7954358" y="3330266"/>
            <a:ext cx="317897" cy="794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F82BB3C-AACB-F88C-8A4C-F97A79F47B0D}"/>
              </a:ext>
            </a:extLst>
          </p:cNvPr>
          <p:cNvSpPr txBox="1"/>
          <p:nvPr/>
        </p:nvSpPr>
        <p:spPr>
          <a:xfrm>
            <a:off x="7826666" y="1312177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29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dcba</a:t>
            </a:r>
            <a:r>
              <a:rPr lang="de-DE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4B94E7-5BF7-87F6-774C-358EBB6D4383}"/>
              </a:ext>
            </a:extLst>
          </p:cNvPr>
          <p:cNvSpPr txBox="1"/>
          <p:nvPr/>
        </p:nvSpPr>
        <p:spPr>
          <a:xfrm>
            <a:off x="7429100" y="35027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5D3E41-9E83-F199-5700-FD7BF69C8073}"/>
              </a:ext>
            </a:extLst>
          </p:cNvPr>
          <p:cNvSpPr txBox="1"/>
          <p:nvPr/>
        </p:nvSpPr>
        <p:spPr>
          <a:xfrm>
            <a:off x="8139521" y="35027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F0DBC70-67C0-0544-5E0A-AC061DF6C181}"/>
              </a:ext>
            </a:extLst>
          </p:cNvPr>
          <p:cNvSpPr txBox="1"/>
          <p:nvPr/>
        </p:nvSpPr>
        <p:spPr>
          <a:xfrm>
            <a:off x="8482334" y="20773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AECEC64-A38C-E2AC-420C-9CAF3B88CDF5}"/>
              </a:ext>
            </a:extLst>
          </p:cNvPr>
          <p:cNvSpPr txBox="1"/>
          <p:nvPr/>
        </p:nvSpPr>
        <p:spPr>
          <a:xfrm>
            <a:off x="7712808" y="20871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1D277-5C64-8838-E6D0-38B96D3F59CD}"/>
              </a:ext>
            </a:extLst>
          </p:cNvPr>
          <p:cNvSpPr txBox="1"/>
          <p:nvPr/>
        </p:nvSpPr>
        <p:spPr>
          <a:xfrm>
            <a:off x="773483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CAE62C5-CAF7-AA3D-8FC3-1A46153BD996}"/>
              </a:ext>
            </a:extLst>
          </p:cNvPr>
          <p:cNvSpPr txBox="1"/>
          <p:nvPr/>
        </p:nvSpPr>
        <p:spPr>
          <a:xfrm>
            <a:off x="708965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0D12005E-F07F-5A9E-54D0-975C2565F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72330"/>
              </p:ext>
            </p:extLst>
          </p:nvPr>
        </p:nvGraphicFramePr>
        <p:xfrm>
          <a:off x="1285876" y="3633557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021D0722-93C1-AB43-7963-4CF1C9CC2D0A}"/>
              </a:ext>
            </a:extLst>
          </p:cNvPr>
          <p:cNvSpPr txBox="1"/>
          <p:nvPr/>
        </p:nvSpPr>
        <p:spPr>
          <a:xfrm>
            <a:off x="1679158" y="50209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D9CCB21-27CC-FA29-FBF0-9C3FB2F221A4}"/>
              </a:ext>
            </a:extLst>
          </p:cNvPr>
          <p:cNvSpPr txBox="1"/>
          <p:nvPr/>
        </p:nvSpPr>
        <p:spPr>
          <a:xfrm>
            <a:off x="6898733" y="58790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6993DA-4FAD-0136-1083-9365CA294474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857151-9277-0716-8683-2E8CAD76345D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1489C3-C56B-4F46-19F5-F1EDC09B9175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ECA4A1-D771-D2C8-0E6E-4A1D8A3D36D7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04EC3A-C1B7-46F7-A13A-D1760B254B7B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31824C-BB6A-48DE-78B4-0F98DC51A43C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FD4810-AC2C-65B5-E531-E690229B352A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86FBDF5-0C0B-D3E2-1222-4F122FF91E13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C0CE2D-4D39-1303-5A99-8C36B67A6942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6D201E-5232-AC3D-1D91-519F63B790FE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59B871-7C57-6F14-8920-0E7378449553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E74245-AA56-1471-301F-E5F6DE31D4C4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176A91-EC5F-E179-2FCD-EA383946A2FC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731093-0673-1BCA-EC9E-7C639CBA2F23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988A52-33EE-E64D-FC24-4AFBF3832602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5F4C0E-2BC2-346B-AFC2-9D0D0B988C10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41EF12C-4BE7-C796-425A-67C792819EFF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7EEBBB-8096-5A5F-041D-D7BF9CA3A066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6AEF55-8C5A-C892-BE1D-475D2656E57B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CDA9F09-5B4A-6A5F-08BF-12F2F078D5A5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5EC85C-7126-CA07-FB0F-D5A5C662D73C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FAE089-0B1D-596E-FFB5-E06699F34A41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4A6E676-8E9F-F392-2042-F11A778379ED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A7C28E-1DFF-8116-DD3E-BC40E60534FA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4E41122-E67B-798E-65A4-763EF048F186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CCA6A3B-DA0A-A41B-0C9F-02E155E0CE60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EBF25A3-6441-3BED-21B2-7D0EB0768E4C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B194EF0-0BDF-D0B4-9580-9B57DFAC12F9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8AC588C-256A-7026-CB21-FE2923685463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064F5B8-941D-C853-C9E2-46D18E3ECB85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1ADAE1A-42E0-C070-A4F5-891618B591A4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B2F14B6-0302-E37E-EB8B-43F791EEDF50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BD8C174-EDFC-8DBE-B4DD-0C8EEA0A3169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8888C3A-67F1-471D-9DE7-D454527A7829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0995D2D-72E1-898F-917F-E1873D2BA5EE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39C0C0C-3B55-93B0-7E4C-3F5FC9F54FDD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29D8E8D-596B-707D-8412-47ADCF8C6515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F214382-76B3-A974-BEF3-D6012EC4F797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3C0E7B-5146-DFF7-BE94-6A47718507F7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FA758AF-6A81-136E-E124-972F3A96E70B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9231F09-E037-446B-075A-A05CA7D62224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DE6F52B-5299-8A53-2252-B67EF28A8DFC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9E66384-3494-1878-CD8F-7B731A54B685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98EE006-9656-D9B3-0226-1D7AC94E1D3D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C873C68-F05A-1F3E-BB1E-AF418F0F7E94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34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4028">
        <p159:morph option="byObject"/>
      </p:transition>
    </mc:Choice>
    <mc:Fallback xmlns="">
      <p:transition spd="slow" advTm="1240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779F4-412E-4096-FB17-17135B3C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A25EC-F14E-832D-0878-E57498FF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CA2B2-FF9D-4E1D-C200-0ADA03F6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CC0D3DD-5A21-803D-6F08-156DAC182220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Edge-Cases: Fibonacci Frequenzen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A3C5EFC-3B14-8B18-280B-D8051D7CBD41}"/>
              </a:ext>
            </a:extLst>
          </p:cNvPr>
          <p:cNvGraphicFramePr>
            <a:graphicFrameLocks noGrp="1"/>
          </p:cNvGraphicFramePr>
          <p:nvPr/>
        </p:nvGraphicFramePr>
        <p:xfrm>
          <a:off x="1285876" y="1810361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8F8FB93-6981-C3E5-FDC6-6D3C4AF9BAAB}"/>
              </a:ext>
            </a:extLst>
          </p:cNvPr>
          <p:cNvCxnSpPr/>
          <p:nvPr/>
        </p:nvCxnSpPr>
        <p:spPr>
          <a:xfrm flipV="1">
            <a:off x="7300048" y="4769157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179AB5A-3E5D-523A-1269-9C77A519D796}"/>
              </a:ext>
            </a:extLst>
          </p:cNvPr>
          <p:cNvCxnSpPr/>
          <p:nvPr/>
        </p:nvCxnSpPr>
        <p:spPr>
          <a:xfrm>
            <a:off x="7562228" y="4769157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4249842-B49F-542C-0A4A-4EDDD89DA490}"/>
              </a:ext>
            </a:extLst>
          </p:cNvPr>
          <p:cNvSpPr txBox="1"/>
          <p:nvPr/>
        </p:nvSpPr>
        <p:spPr>
          <a:xfrm>
            <a:off x="6825178" y="527072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- 1)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682425-3E8F-47D7-8654-8F798E8AE66D}"/>
              </a:ext>
            </a:extLst>
          </p:cNvPr>
          <p:cNvSpPr txBox="1"/>
          <p:nvPr/>
        </p:nvSpPr>
        <p:spPr>
          <a:xfrm>
            <a:off x="7542774" y="52707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430343-FA63-CCD1-BAA8-5A62A8C45AB7}"/>
              </a:ext>
            </a:extLst>
          </p:cNvPr>
          <p:cNvSpPr txBox="1"/>
          <p:nvPr/>
        </p:nvSpPr>
        <p:spPr>
          <a:xfrm>
            <a:off x="7258882" y="4387629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  <a:p>
            <a:pPr algn="ctr"/>
            <a:endParaRPr lang="de-DE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9122DC3-6FE9-A5A2-2C85-D181D3165EFD}"/>
              </a:ext>
            </a:extLst>
          </p:cNvPr>
          <p:cNvCxnSpPr/>
          <p:nvPr/>
        </p:nvCxnSpPr>
        <p:spPr>
          <a:xfrm flipV="1">
            <a:off x="7926362" y="2683865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0D40DDD-A844-00F9-9C70-5FB9C7A4DE82}"/>
              </a:ext>
            </a:extLst>
          </p:cNvPr>
          <p:cNvCxnSpPr/>
          <p:nvPr/>
        </p:nvCxnSpPr>
        <p:spPr>
          <a:xfrm>
            <a:off x="8188542" y="2683865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E97D93A4-F4BF-C14C-BAC0-CD84B6CF544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542774" y="3595069"/>
            <a:ext cx="383471" cy="792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4E70002-33BC-9299-F6F1-4B96DFA8A494}"/>
              </a:ext>
            </a:extLst>
          </p:cNvPr>
          <p:cNvCxnSpPr>
            <a:cxnSpLocks/>
          </p:cNvCxnSpPr>
          <p:nvPr/>
        </p:nvCxnSpPr>
        <p:spPr>
          <a:xfrm>
            <a:off x="7920901" y="3595068"/>
            <a:ext cx="317897" cy="794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71718AB-1F43-361A-436F-AAC129D702FF}"/>
              </a:ext>
            </a:extLst>
          </p:cNvPr>
          <p:cNvSpPr txBox="1"/>
          <p:nvPr/>
        </p:nvSpPr>
        <p:spPr>
          <a:xfrm>
            <a:off x="7463643" y="36960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5F087C3-8DAB-D9CF-6A49-94A984AC8E17}"/>
              </a:ext>
            </a:extLst>
          </p:cNvPr>
          <p:cNvSpPr txBox="1"/>
          <p:nvPr/>
        </p:nvSpPr>
        <p:spPr>
          <a:xfrm>
            <a:off x="8056088" y="36941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52031E-8551-8EBD-BCAE-0D68448D59CB}"/>
              </a:ext>
            </a:extLst>
          </p:cNvPr>
          <p:cNvSpPr txBox="1"/>
          <p:nvPr/>
        </p:nvSpPr>
        <p:spPr>
          <a:xfrm>
            <a:off x="8451093" y="27499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DA2872-ADAE-7E6F-9FDC-5F3413946DD9}"/>
              </a:ext>
            </a:extLst>
          </p:cNvPr>
          <p:cNvSpPr txBox="1"/>
          <p:nvPr/>
        </p:nvSpPr>
        <p:spPr>
          <a:xfrm>
            <a:off x="7681567" y="27596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41AEFE6-ACFB-E629-9E23-43ACA313C49A}"/>
              </a:ext>
            </a:extLst>
          </p:cNvPr>
          <p:cNvSpPr txBox="1"/>
          <p:nvPr/>
        </p:nvSpPr>
        <p:spPr>
          <a:xfrm>
            <a:off x="773483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57B5EFC-F5E2-1ED0-D302-2983FD7F4B25}"/>
              </a:ext>
            </a:extLst>
          </p:cNvPr>
          <p:cNvSpPr txBox="1"/>
          <p:nvPr/>
        </p:nvSpPr>
        <p:spPr>
          <a:xfrm>
            <a:off x="708965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4238A704-0AD1-7B50-28E5-73D9160AA825}"/>
              </a:ext>
            </a:extLst>
          </p:cNvPr>
          <p:cNvGraphicFramePr>
            <a:graphicFrameLocks noGrp="1"/>
          </p:cNvGraphicFramePr>
          <p:nvPr/>
        </p:nvGraphicFramePr>
        <p:xfrm>
          <a:off x="1285876" y="3633557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2C78DFFA-04E0-33C3-E05D-0D48DDE18C8F}"/>
              </a:ext>
            </a:extLst>
          </p:cNvPr>
          <p:cNvSpPr txBox="1"/>
          <p:nvPr/>
        </p:nvSpPr>
        <p:spPr>
          <a:xfrm>
            <a:off x="1679158" y="50209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3133B9D-BF77-41F6-B446-4B521D2828A4}"/>
              </a:ext>
            </a:extLst>
          </p:cNvPr>
          <p:cNvSpPr txBox="1"/>
          <p:nvPr/>
        </p:nvSpPr>
        <p:spPr>
          <a:xfrm>
            <a:off x="6898733" y="58790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4CC7FE-B445-503E-0884-A36409FFD200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596C20-251B-D6CF-D41F-26F639CF6ACE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5DFA44-ADF3-2B7A-651D-E588158EBE8C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D07AAB-18D5-A54A-2169-AAD6B2FE25D6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77E272-BBF5-A88C-E5F4-C28B2D88DD9A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BC771-C72D-3F3D-0816-3BC0F2915EB9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976720-D789-E0F1-7BC7-4C7466A2EC9A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7148E0-2100-8BC3-8AC2-8E2D5B7D7DA5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B244A0-3DEF-191A-9955-9A45161E6195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15FE81-DDE4-5B75-2FF5-98D1A2BDD55B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CD784D-109A-2B9B-DAE4-C46B8DEF4928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AD2872-DE26-266E-7229-AB214548862B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B330AB-8821-7E4D-C38C-5EA96B2177B1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5F1A23-1103-DB79-9E15-71880B1DD545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9B534ED-A90D-7ABE-031D-4B1C389D2E60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65D6E33-8F47-F910-2C83-76A212C7B8BD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404B83-7DF3-3B7A-09E8-E4DC971F8ABA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7A53C3-D08B-7E07-12A7-B838293CD936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4F76C7-9DB0-934D-D12C-29A5A9107915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CBB3BF-F123-E23E-3AA1-713DD2ED355E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55A2CA-2D90-4BD6-5CCB-FF2CA44B9BAB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14893F-0BC1-24C6-CA6D-63B01CB4D633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C5D9B-8025-C176-B712-8E68039478EE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4C3FB9-C206-66B6-6BDF-3546209C43FE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0841B2D-E78C-088F-C1B7-118B50879283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9758A2-15BB-7DC9-AB2C-993DFC76F606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415252F-0F3E-9DCA-63C4-E3A59A9E33CC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7CE1857-7C97-6DA4-E81D-5476063EC366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5A88D93-94F1-5F31-F906-F140B8EC0FB6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F3C8FFB-75CA-EA16-0B46-57F4492649E2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BB8CB94-D068-33C1-813F-3956825C3EF2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0AD093C-7251-4998-2714-0B66492B7B6F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1C94839-2552-5B12-C6E2-BFF004D5FE14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4F3B071-7452-6E6D-D039-57F64240DFCF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A499D85-27FC-0AEF-8E4E-1F07C306469B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73076C8-1C11-5B9D-0F93-B60927821DC5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91FF5DD-8CBF-D9D3-A795-2DDD0351268C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3A83E7-116A-2F15-B23C-E8134D248250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08A22F0-5661-A558-ACE5-1316B88B0001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889C1C-8490-3F18-B70A-253BA5614228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A0B530B-9B01-700E-424A-3F3C298543F9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ECE8357-BA63-1806-F560-4B3E247E6BC6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637310-7BB6-E5F5-870E-8D1EAD70C15C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08D3C5C-1739-9571-396A-ACA921EF45E2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232C11B-1390-36D6-90FF-404B3BB4313B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27410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344">
        <p159:morph option="byObject"/>
      </p:transition>
    </mc:Choice>
    <mc:Fallback xmlns="">
      <p:transition spd="slow" advTm="20344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A365-5987-85A8-F73C-DFA19914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33193-A75F-CF0C-A914-62B671B0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AB051-8351-DA7E-2B10-79C23574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F8B3B6-9BED-A4FA-666B-B7C766F35EB7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Edge-Cases: Fibonacci Frequenzen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2831C38-8288-C0B1-4DAA-64D90A148F7A}"/>
              </a:ext>
            </a:extLst>
          </p:cNvPr>
          <p:cNvGraphicFramePr>
            <a:graphicFrameLocks noGrp="1"/>
          </p:cNvGraphicFramePr>
          <p:nvPr/>
        </p:nvGraphicFramePr>
        <p:xfrm>
          <a:off x="1285876" y="1810361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7E6E00F-CBF8-E1E7-80F7-7D06C958F381}"/>
              </a:ext>
            </a:extLst>
          </p:cNvPr>
          <p:cNvCxnSpPr/>
          <p:nvPr/>
        </p:nvCxnSpPr>
        <p:spPr>
          <a:xfrm flipV="1">
            <a:off x="7300048" y="4769157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54E000B-6160-AAA3-E8AA-FE8B2798D9C3}"/>
              </a:ext>
            </a:extLst>
          </p:cNvPr>
          <p:cNvCxnSpPr/>
          <p:nvPr/>
        </p:nvCxnSpPr>
        <p:spPr>
          <a:xfrm>
            <a:off x="7562228" y="4769157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8741FF-BF37-385A-9CD3-EC96703EB8FF}"/>
              </a:ext>
            </a:extLst>
          </p:cNvPr>
          <p:cNvSpPr txBox="1"/>
          <p:nvPr/>
        </p:nvSpPr>
        <p:spPr>
          <a:xfrm>
            <a:off x="7588356" y="533107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- 4)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B0B7B4-A3D6-8436-49D2-0A9D8A7CC4A1}"/>
              </a:ext>
            </a:extLst>
          </p:cNvPr>
          <p:cNvSpPr txBox="1"/>
          <p:nvPr/>
        </p:nvSpPr>
        <p:spPr>
          <a:xfrm>
            <a:off x="6778105" y="532617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- 3)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5E8112-2EF9-3721-9F68-E6FFCB5D9498}"/>
              </a:ext>
            </a:extLst>
          </p:cNvPr>
          <p:cNvSpPr txBox="1"/>
          <p:nvPr/>
        </p:nvSpPr>
        <p:spPr>
          <a:xfrm>
            <a:off x="7111406" y="438762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- 2)</a:t>
            </a:r>
          </a:p>
          <a:p>
            <a:pPr algn="ctr"/>
            <a:endParaRPr lang="de-DE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15A3A19-3BCF-79C8-7BBA-0C0F1C6ECF12}"/>
              </a:ext>
            </a:extLst>
          </p:cNvPr>
          <p:cNvCxnSpPr/>
          <p:nvPr/>
        </p:nvCxnSpPr>
        <p:spPr>
          <a:xfrm flipV="1">
            <a:off x="7926362" y="2683865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A3F99075-50E1-03AD-188D-53B733E3B551}"/>
              </a:ext>
            </a:extLst>
          </p:cNvPr>
          <p:cNvCxnSpPr/>
          <p:nvPr/>
        </p:nvCxnSpPr>
        <p:spPr>
          <a:xfrm>
            <a:off x="8188542" y="2683865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EED364CE-5519-E085-AE9A-71F72CDB899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542775" y="3595069"/>
            <a:ext cx="383470" cy="792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0C0D1647-3037-897C-F7BF-60EB04B3FDDC}"/>
              </a:ext>
            </a:extLst>
          </p:cNvPr>
          <p:cNvCxnSpPr>
            <a:cxnSpLocks/>
          </p:cNvCxnSpPr>
          <p:nvPr/>
        </p:nvCxnSpPr>
        <p:spPr>
          <a:xfrm>
            <a:off x="7920901" y="3595068"/>
            <a:ext cx="317897" cy="794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741F053-679C-7B15-9F4C-81EFAC5FA508}"/>
              </a:ext>
            </a:extLst>
          </p:cNvPr>
          <p:cNvSpPr txBox="1"/>
          <p:nvPr/>
        </p:nvSpPr>
        <p:spPr>
          <a:xfrm>
            <a:off x="7463643" y="36960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93E6BA-3295-3A50-71F5-81FC85B5BFBF}"/>
              </a:ext>
            </a:extLst>
          </p:cNvPr>
          <p:cNvSpPr txBox="1"/>
          <p:nvPr/>
        </p:nvSpPr>
        <p:spPr>
          <a:xfrm>
            <a:off x="8056088" y="36941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6447F8-A08D-31E0-E294-B7D3918E705B}"/>
              </a:ext>
            </a:extLst>
          </p:cNvPr>
          <p:cNvSpPr txBox="1"/>
          <p:nvPr/>
        </p:nvSpPr>
        <p:spPr>
          <a:xfrm>
            <a:off x="8451093" y="27499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A440912-1184-C922-1AD5-D20C6C55E7AD}"/>
              </a:ext>
            </a:extLst>
          </p:cNvPr>
          <p:cNvSpPr txBox="1"/>
          <p:nvPr/>
        </p:nvSpPr>
        <p:spPr>
          <a:xfrm>
            <a:off x="7681567" y="27596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99DD63C-F980-43F6-6EDF-86F1B97E61F8}"/>
              </a:ext>
            </a:extLst>
          </p:cNvPr>
          <p:cNvSpPr txBox="1"/>
          <p:nvPr/>
        </p:nvSpPr>
        <p:spPr>
          <a:xfrm>
            <a:off x="773483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56EEF4C-65E8-AD8D-EFF2-6DC47523AC87}"/>
              </a:ext>
            </a:extLst>
          </p:cNvPr>
          <p:cNvSpPr txBox="1"/>
          <p:nvPr/>
        </p:nvSpPr>
        <p:spPr>
          <a:xfrm>
            <a:off x="708965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15EF9A9E-447B-59EA-09C0-9A238661AB36}"/>
              </a:ext>
            </a:extLst>
          </p:cNvPr>
          <p:cNvGraphicFramePr>
            <a:graphicFrameLocks noGrp="1"/>
          </p:cNvGraphicFramePr>
          <p:nvPr/>
        </p:nvGraphicFramePr>
        <p:xfrm>
          <a:off x="1285876" y="3633557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F2000D26-5F0C-D5C5-0813-E060804B1B0B}"/>
              </a:ext>
            </a:extLst>
          </p:cNvPr>
          <p:cNvSpPr txBox="1"/>
          <p:nvPr/>
        </p:nvSpPr>
        <p:spPr>
          <a:xfrm>
            <a:off x="1679158" y="50209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F9FBC0B-C43C-68A6-A372-F780C828BC43}"/>
              </a:ext>
            </a:extLst>
          </p:cNvPr>
          <p:cNvSpPr txBox="1"/>
          <p:nvPr/>
        </p:nvSpPr>
        <p:spPr>
          <a:xfrm>
            <a:off x="6898733" y="58790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282594-C362-E024-3D5D-989D80004EF4}"/>
              </a:ext>
            </a:extLst>
          </p:cNvPr>
          <p:cNvSpPr txBox="1"/>
          <p:nvPr/>
        </p:nvSpPr>
        <p:spPr>
          <a:xfrm>
            <a:off x="7627354" y="3252645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D2DA81-951B-F265-9787-E2EF9B9EDD3E}"/>
              </a:ext>
            </a:extLst>
          </p:cNvPr>
          <p:cNvSpPr txBox="1"/>
          <p:nvPr/>
        </p:nvSpPr>
        <p:spPr>
          <a:xfrm>
            <a:off x="7989665" y="439188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- 1)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E5EF2C-DD4B-737E-D66E-EA0D4C02257D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9DCF3-02DB-F3AB-6A7B-113AA94E1660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CF146A-338D-3336-DCD7-3C13F97247FF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A05D1D-F698-8277-6427-AA15A9742FC8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9E877-6C8C-B832-0710-3F96E5AA0EDF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B08EF9-E286-BE3F-4EF1-F84F1859E023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61B00F-7178-3DF4-0CC6-AF7CD6C3A78C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EA03F8-B862-FFF2-08F0-D26801038543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E93542-F0BA-E5BC-F706-A3F98FCEC4A9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1662BA-0CE6-AD8A-5AA5-C8A41B5AFF65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D3DAD5-4043-A2C7-3F63-7227C64BDD4A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1F354A-7A49-B4A9-F775-0BA7BD27DC1F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4E058F-E37C-8C42-4172-D9B18A77011A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AE0E86-13E0-9BBD-526F-DB16F75E789B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E3A639-0C63-AE7A-24AA-74B9C0A0A217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C2E3CD-5A9B-E054-467F-7EF7577C0312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B97CFB-4E9A-89C9-70C2-6743996556E4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11DBEB-596A-0199-9327-266212B4D2B4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9EC97-DD68-063F-7513-A59F22344716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1C6CB1-4860-A7E9-AF06-D6631A3A981B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BB487A-3DF7-DE67-A036-A9E95C0981A0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C7D847-DEB2-6EDD-8D45-0E09A9C0E385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B6E0F4-65B0-647C-3EAE-03C34DA343AC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12B705-9DAB-D3FF-F15F-DFE97F44945C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CB52EF7-46B9-69C2-3364-EE1D66ECF255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BD0DCD3-7533-5385-05A3-F3CDE450B462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6A85C93-BFFF-E388-BCA7-F6FBA244C751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0923B62-38DF-31B0-9237-682A19942CDE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7D59D94-2C95-5791-5115-ECD83CBCB835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B856C9A-D442-4DE9-FFC4-985D823000E2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EEF972F-88C0-A7EB-4C35-359215205A69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D1CA43A-6E3E-AC99-3BEC-9A00A782AE77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DF1348A-CD8F-1B65-1977-C073E72C40B0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919F715-2EB9-0366-5CA4-149679235CF8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B31F455-917D-4FEC-638B-FB3EAA4BB296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F7E1644-972C-C2D5-146A-410B3355CD31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36EC222-B76A-A834-36A5-9F7F4685CA39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F7E1E9-B20F-8F5F-5D6D-F9A4CA5E5DF3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C5888F4-E39A-9B34-B34F-3FC8B7213DCF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68BC28-E990-EE4E-CC55-77565352E93A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BC2C019-812A-02D5-49ED-4E98E16D4D4E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88929A-68F9-5CC5-341E-65B55FDB9D29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6A6094-A850-F06F-46FD-492E40D62878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1D1BDE-3EE1-365B-755D-2C4F034AE9BD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DEEC3BF-D350-80D8-78AD-9516226B99A0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3949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650">
        <p159:morph option="byObject"/>
      </p:transition>
    </mc:Choice>
    <mc:Fallback xmlns="">
      <p:transition spd="slow" advTm="1165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1932A-1627-5B75-BB0E-D2EF9F35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B0B7E-6342-FCCF-812B-6F2C1970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B31C-8613-DE25-E230-6F83468B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4CD386-C83C-4840-8204-60DE9B589EE6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Edge-Cases: Fibonacci Frequenzen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70AF629-FA2C-4218-536B-2008789599BA}"/>
              </a:ext>
            </a:extLst>
          </p:cNvPr>
          <p:cNvGraphicFramePr>
            <a:graphicFrameLocks noGrp="1"/>
          </p:cNvGraphicFramePr>
          <p:nvPr/>
        </p:nvGraphicFramePr>
        <p:xfrm>
          <a:off x="1285876" y="1810361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D14FA35-6932-22DD-D037-4F706131A88C}"/>
              </a:ext>
            </a:extLst>
          </p:cNvPr>
          <p:cNvCxnSpPr/>
          <p:nvPr/>
        </p:nvCxnSpPr>
        <p:spPr>
          <a:xfrm flipV="1">
            <a:off x="7300048" y="4769157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186666C-580E-3E9C-F854-4630D6A4E40F}"/>
              </a:ext>
            </a:extLst>
          </p:cNvPr>
          <p:cNvCxnSpPr/>
          <p:nvPr/>
        </p:nvCxnSpPr>
        <p:spPr>
          <a:xfrm>
            <a:off x="7562228" y="4769157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B098658-C755-3C7C-EEA3-FAA9546896B1}"/>
              </a:ext>
            </a:extLst>
          </p:cNvPr>
          <p:cNvSpPr txBox="1"/>
          <p:nvPr/>
        </p:nvSpPr>
        <p:spPr>
          <a:xfrm>
            <a:off x="7588356" y="533107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- 6)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CEE9A4-BED8-6A38-C908-1E1BFA26C01A}"/>
              </a:ext>
            </a:extLst>
          </p:cNvPr>
          <p:cNvSpPr txBox="1"/>
          <p:nvPr/>
        </p:nvSpPr>
        <p:spPr>
          <a:xfrm>
            <a:off x="6778105" y="532617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- 5)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F3BA19-C14F-47E4-77B6-2441150721BD}"/>
              </a:ext>
            </a:extLst>
          </p:cNvPr>
          <p:cNvSpPr txBox="1"/>
          <p:nvPr/>
        </p:nvSpPr>
        <p:spPr>
          <a:xfrm>
            <a:off x="7111406" y="438762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- 3)</a:t>
            </a:r>
          </a:p>
          <a:p>
            <a:pPr algn="ctr"/>
            <a:endParaRPr lang="de-DE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671FE7D-FEEF-C9ED-8DDA-B2F01AB1CB93}"/>
              </a:ext>
            </a:extLst>
          </p:cNvPr>
          <p:cNvCxnSpPr/>
          <p:nvPr/>
        </p:nvCxnSpPr>
        <p:spPr>
          <a:xfrm flipV="1">
            <a:off x="7926362" y="2683865"/>
            <a:ext cx="262180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6ECC558-6730-352A-4414-D9C68F5C89F2}"/>
              </a:ext>
            </a:extLst>
          </p:cNvPr>
          <p:cNvCxnSpPr/>
          <p:nvPr/>
        </p:nvCxnSpPr>
        <p:spPr>
          <a:xfrm>
            <a:off x="8188542" y="2683865"/>
            <a:ext cx="340962" cy="588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01F89C44-A8FB-88D4-C343-91232F6812E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542775" y="3595069"/>
            <a:ext cx="383470" cy="792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42597A8C-C008-FC47-EE8D-6043F59E7DB1}"/>
              </a:ext>
            </a:extLst>
          </p:cNvPr>
          <p:cNvCxnSpPr>
            <a:cxnSpLocks/>
          </p:cNvCxnSpPr>
          <p:nvPr/>
        </p:nvCxnSpPr>
        <p:spPr>
          <a:xfrm>
            <a:off x="7920901" y="3595068"/>
            <a:ext cx="317897" cy="794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C97409E-6A0C-D746-EFE0-246D37F85C3D}"/>
              </a:ext>
            </a:extLst>
          </p:cNvPr>
          <p:cNvSpPr txBox="1"/>
          <p:nvPr/>
        </p:nvSpPr>
        <p:spPr>
          <a:xfrm>
            <a:off x="7463643" y="36960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CB6BE9-9092-552C-52BF-CBB1FFB3E6EC}"/>
              </a:ext>
            </a:extLst>
          </p:cNvPr>
          <p:cNvSpPr txBox="1"/>
          <p:nvPr/>
        </p:nvSpPr>
        <p:spPr>
          <a:xfrm>
            <a:off x="8056088" y="36941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B45F1B9-0688-B986-F807-3308762BC173}"/>
              </a:ext>
            </a:extLst>
          </p:cNvPr>
          <p:cNvSpPr txBox="1"/>
          <p:nvPr/>
        </p:nvSpPr>
        <p:spPr>
          <a:xfrm>
            <a:off x="8451093" y="27499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5D401E3-8489-0E6F-AAF7-9E293C75A8A5}"/>
              </a:ext>
            </a:extLst>
          </p:cNvPr>
          <p:cNvSpPr txBox="1"/>
          <p:nvPr/>
        </p:nvSpPr>
        <p:spPr>
          <a:xfrm>
            <a:off x="7681567" y="27596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F7663F9-EB6A-3CE9-7BDB-1856F271FD3F}"/>
              </a:ext>
            </a:extLst>
          </p:cNvPr>
          <p:cNvSpPr txBox="1"/>
          <p:nvPr/>
        </p:nvSpPr>
        <p:spPr>
          <a:xfrm>
            <a:off x="773483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B01FC7F-EB3E-AF28-C2AA-DF32EFA508BA}"/>
              </a:ext>
            </a:extLst>
          </p:cNvPr>
          <p:cNvSpPr txBox="1"/>
          <p:nvPr/>
        </p:nvSpPr>
        <p:spPr>
          <a:xfrm>
            <a:off x="7089651" y="4836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B59EA80-292D-3605-5FD4-2167B8D70381}"/>
              </a:ext>
            </a:extLst>
          </p:cNvPr>
          <p:cNvGraphicFramePr>
            <a:graphicFrameLocks noGrp="1"/>
          </p:cNvGraphicFramePr>
          <p:nvPr/>
        </p:nvGraphicFramePr>
        <p:xfrm>
          <a:off x="1285876" y="3633557"/>
          <a:ext cx="1168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902131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23406618"/>
                    </a:ext>
                  </a:extLst>
                </a:gridCol>
              </a:tblGrid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26517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1306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09198"/>
                  </a:ext>
                </a:extLst>
              </a:tr>
              <a:tr h="298339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1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A0AF2A1C-CC2C-A539-5939-EDAEC5584967}"/>
              </a:ext>
            </a:extLst>
          </p:cNvPr>
          <p:cNvSpPr txBox="1"/>
          <p:nvPr/>
        </p:nvSpPr>
        <p:spPr>
          <a:xfrm>
            <a:off x="1679158" y="50209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99BB53-5731-4F25-12EC-E65AE1CE0BA3}"/>
              </a:ext>
            </a:extLst>
          </p:cNvPr>
          <p:cNvSpPr txBox="1"/>
          <p:nvPr/>
        </p:nvSpPr>
        <p:spPr>
          <a:xfrm>
            <a:off x="6898733" y="58790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6D09D26-9CC1-7F2E-ABD5-F72661263D01}"/>
              </a:ext>
            </a:extLst>
          </p:cNvPr>
          <p:cNvSpPr txBox="1"/>
          <p:nvPr/>
        </p:nvSpPr>
        <p:spPr>
          <a:xfrm>
            <a:off x="7479878" y="3252645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- 2)</a:t>
            </a:r>
          </a:p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D7E080-3C3A-DC7F-CED3-0B9EC17E5AAA}"/>
              </a:ext>
            </a:extLst>
          </p:cNvPr>
          <p:cNvSpPr txBox="1"/>
          <p:nvPr/>
        </p:nvSpPr>
        <p:spPr>
          <a:xfrm>
            <a:off x="7989665" y="439188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- 4)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7938571-CB19-0541-6BFB-469515F6CDC0}"/>
              </a:ext>
            </a:extLst>
          </p:cNvPr>
          <p:cNvSpPr txBox="1"/>
          <p:nvPr/>
        </p:nvSpPr>
        <p:spPr>
          <a:xfrm>
            <a:off x="7888880" y="2346456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A232865-8F91-7248-998F-3BEF871FCDFF}"/>
              </a:ext>
            </a:extLst>
          </p:cNvPr>
          <p:cNvSpPr txBox="1"/>
          <p:nvPr/>
        </p:nvSpPr>
        <p:spPr>
          <a:xfrm>
            <a:off x="8210137" y="3252645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F(</a:t>
            </a:r>
            <a:r>
              <a:rPr lang="de-DE" dirty="0" err="1"/>
              <a:t>n</a:t>
            </a:r>
            <a:r>
              <a:rPr lang="de-DE" dirty="0"/>
              <a:t> - 1)</a:t>
            </a:r>
          </a:p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99F3D1-C9FA-8BC3-5B33-9ABA9E1C4036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42D5E3-4563-EDAA-9507-F071AB2DA677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1C06B4-ADD8-14E5-42DD-26976C1E6929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68DCCB-3AC7-C25A-1C72-F706638FDC5C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1B2A8B-E223-F429-2CE3-087C5ED0CA4E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0809B6-7A04-3F54-9C09-D6881C32CCA1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F18C1F-E368-E646-AEE6-D6473C714B1D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E2492E-249F-20E9-C391-67DDD665DCF6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AE5138-767B-BBEF-1EFA-D7B2C69BA241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6E2C7BD-C539-A707-1D15-C7834310C37B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1A2C28F-783C-2F94-EE91-7D5A557CAF9B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519112-E673-65BE-480E-661255F4EAEB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88D828-5C9B-D1AC-7B8F-852D4E80E6D1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B42374-0A2A-9C95-2284-E86C2A19F143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A15D1B-6588-72A1-3386-C6BD6350ED9D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1CE991-C7A9-A80F-D7AB-29D4F0E6A7BF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AE1CD5-E686-7E46-D516-13173A2D004B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BDD1C84-2716-5BE4-5FE9-75D378C24E0F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FDDCC8-5296-0354-7A30-4F7BD4C8158D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53C92C-D430-5437-F30C-DA210F1F94E1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C9A2C4-F07A-5366-E175-7B233683846A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2AD699-69E8-745A-4116-D00CC5E716AF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B3C8B7-AE3B-865E-F9B8-3B5D61EEE300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330E53-525F-A1D5-3F86-1EE5A5D9762D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FB50EA2-E1E7-35C8-347D-587405DD4AAC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A235EB1-C573-9095-388A-FC922F6DC1E1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A9D9467-FD2A-5CC0-AE5E-B714AA8E093E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78F9AEF-7F0F-2CDC-9E26-7A5A5CEEB61D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ECB85A4-4BF8-2AF2-123F-EBC7F3CCC871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8041F7D-017A-AA7F-A1FA-87DD492227AD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5D4B3C5-96CD-518C-5E62-1229AC040AE3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0B3C29C-7FFF-DAF4-F3BE-DDB9D2CCE905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C05CB47-1C02-9B74-067B-1294B83C8596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9F5D036-556A-CE19-0E16-688A338E85D0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3A0B311-9CA6-1C56-208D-302244C6A275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D793808-2210-2BA8-121F-B0CA62224E4D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73F902C-A817-19EB-8B42-299EA77A0977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F9BB20-26A0-49EA-C2E5-C02514AFECEF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5901F13-C276-A66D-3C12-B432AA19EE74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57182E4-B614-C862-B28A-2631173E1B95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F6EC7E-2F2B-3A9F-B190-5E6C659B6AD1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DDBBC3-6537-5F90-041A-858F0E1E3C68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ED8B062-0274-C752-22A9-FE70754AA4A6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FDB1237-05A3-039B-B3A9-ED4BD33F6FFE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C29C4B-D43C-9886-D906-50AC180F8FC6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0730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403">
        <p159:morph option="byObject"/>
      </p:transition>
    </mc:Choice>
    <mc:Fallback xmlns="">
      <p:transition spd="slow" advTm="1240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EFD36-E47F-C33B-1BBA-DC171DC42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DB44E-D911-0507-93C8-B9D322D2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7491C-F596-35D1-A1F8-BE8E3983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61F297-6FA3-70F3-1D52-88701BEC00C8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 im Programmcode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FDAA1C-AD46-325C-7D33-2681812C4D92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BD7416-9EEF-B8B3-F27B-A817638DE1DD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8F7630-AB21-BEBD-DE7D-A56C363FD65D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88462A-E262-648A-8D2D-2B6D805CCE67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3DB5E5-4BAD-6A38-10F0-5E3EF328BC66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A7D873-DB8E-170F-24C0-FC1F8F351598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AAA9FA-F63A-2405-8FC2-B151F8BEAE84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71C164-4581-E997-22DB-845A639AAB2B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F92B31-6C81-6907-A334-B9FE59C388EE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F21AFA-966A-2D54-54DE-51100853CEAA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04880D-A627-F474-A6A3-2794EC3A4ABA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DCD76B-1A30-18A9-A36C-D38E6C182E28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098DB5-A2B4-5B78-79D5-D469DC6CB700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3CBE45-FCE7-54B7-4B47-5EBC36372641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4C919B-910D-730D-E2E4-F3E6A3E5184A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ACE847-4EB4-B9DC-9A04-A7C0BFEABD1B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ED616A-F5B3-E5E1-B365-6BE8FA2D2AE0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022566-DFA1-762F-8BAB-581F6B68C1D1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4807F4-CECF-7A38-95E4-979F64C94BCA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0F03A0-B71F-EA1C-8B6B-79A8542724DF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7B79E7-C32C-3AD1-4F70-EA0AA729C31C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5F9312-2345-D49D-54C8-F91ED2893C24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F001C1-1294-B6C5-EA6B-3A10B6F5C7D0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B9846C-C151-1050-5161-3553AE132CCF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4686E6-51E2-5D6D-6631-54C568989ED3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B4F71E1-90C8-1D67-4D0E-65B0A077D9D3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BB7F3AA-9D20-BFC5-07F8-3435DDC50D9B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68B5770-71B5-CAE3-A9E1-630AC33F7628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B9C0785-FC31-6772-0D36-FC6CCE3BFABB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9A81FD5-5B0C-0E3D-CF48-7B71A0558301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21754A1-7F76-A5BA-B443-F2ED2F53ABBD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999F2DC-6C11-FFEB-7B61-099C32DBB59C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9C7E5E5-2662-9128-4697-7EB96087E00E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8F2667A-8D91-E803-8F57-DB98DBAEC6C0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D78E5AD-F9AD-3CDF-C1E4-42DB797E5DF7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A51050A-FE5B-4602-4450-4DB20F61D689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26B416D-2BB1-A70B-1328-659833DEC22B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6CB11A-1DF7-F61B-CA59-4F2143CB43F7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534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CEB6BF8-4FA2-E946-FFFA-9679D28A464A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113E0F-02F6-FBD3-413C-44EA8273D3B3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D8ED1A2-28B1-68F3-CC93-6B226420FCC7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2A47FB-237B-72E6-FBDA-4626CBB3BB8E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6F33F2C-AA0C-1AE9-7B6F-A53059A20245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62F3BBE-968F-E440-DB6E-2C514948D998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21FB15-82D3-1870-E7CC-3D83ED217FD6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8801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61188">
        <p159:morph option="byObject"/>
      </p:transition>
    </mc:Choice>
    <mc:Fallback xmlns="">
      <p:transition spd="slow" advTm="46118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AFD07-85F5-FA25-40F1-45242F065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E3BC3-84FF-C67A-5EBF-0AF55F0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6" y="1795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Buchstaben mit Perlen kodieren </a:t>
            </a:r>
            <a:r>
              <a:rPr lang="de-DE" sz="1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(Perlenkombination steht für einen </a:t>
            </a:r>
            <a:r>
              <a:rPr lang="de-DE" sz="1500" b="0" i="0" u="none" strike="noStrike" dirty="0" err="1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Bustaben</a:t>
            </a:r>
            <a:r>
              <a:rPr lang="de-DE" sz="1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</a:t>
            </a:r>
            <a:r>
              <a:rPr lang="de-DE" sz="25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Möglichst kurz sein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Codetabelle zum dekodieren</a:t>
            </a:r>
          </a:p>
          <a:p>
            <a:pPr marL="0" indent="0">
              <a:buNone/>
            </a:pPr>
            <a:endParaRPr lang="de-DE" sz="2500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37551-7F06-5749-05F1-4C6F1F07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A7BEC-23BE-A23E-395B-60F409D8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84B522D-5961-CB83-FB1A-A04CF8837C82}"/>
              </a:ext>
            </a:extLst>
          </p:cNvPr>
          <p:cNvSpPr txBox="1">
            <a:spLocks/>
          </p:cNvSpPr>
          <p:nvPr/>
        </p:nvSpPr>
        <p:spPr>
          <a:xfrm>
            <a:off x="1285876" y="0"/>
            <a:ext cx="5939383" cy="197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Aufgabenvorstellung: </a:t>
            </a:r>
            <a:r>
              <a:rPr lang="de-DE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BWInf</a:t>
            </a:r>
            <a:endParaRPr lang="de-DE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14E103E-E8B5-FD8A-9338-B2E1A02E6046}"/>
              </a:ext>
            </a:extLst>
          </p:cNvPr>
          <p:cNvSpPr txBox="1"/>
          <p:nvPr/>
        </p:nvSpPr>
        <p:spPr>
          <a:xfrm>
            <a:off x="1674371" y="3185410"/>
            <a:ext cx="3327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Präfix-frei</a:t>
            </a:r>
            <a:endParaRPr lang="de-DE" sz="2500" dirty="0">
              <a:latin typeface="Aptos" panose="020B00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FB3803-6E04-EBAC-A032-DEED5D26E990}"/>
              </a:ext>
            </a:extLst>
          </p:cNvPr>
          <p:cNvSpPr txBox="1"/>
          <p:nvPr/>
        </p:nvSpPr>
        <p:spPr>
          <a:xfrm>
            <a:off x="1285876" y="3190473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</a:t>
            </a:r>
            <a:endParaRPr lang="de-DE" sz="2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AD1130-F43D-1CE6-4401-FA076A461E5D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83C050-AF10-D372-D40C-B58B19220769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D84B73-E65D-C188-1C37-25742046A21B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201AC7-0C7F-17D5-5A52-2B18BA977428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C539F8-5262-628F-AC48-CF8C59EDE18F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BFCAE-7921-D97D-AAD0-C743CB1DA681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9FAF15-6A74-5978-DE1C-FFE6FFC3006B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339880-86C9-1810-1B4F-CA9E2BDC9308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2D90EF-5319-5995-8699-8C52E56B331E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77DBF2-FDC8-EDAD-0576-6BD24376B6A6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81D34-63EB-38FE-49AE-7C7B89874965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73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BF02AB-CC06-8964-8E59-7954015F8750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EB6406-92EC-6D9D-2031-75212BE9CA4C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453E35-C6BB-7D1C-45DA-C3E3E56343BD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4F031-7E37-85FF-2588-B1A24B944D3B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0FDAE6-1C0A-791A-CC01-FF59F0B7EFD7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D64E85-B8DC-0534-503A-7296AD2169ED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1D7956-1138-0EA6-377E-3A5112283E69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F9C442-B482-53CA-64A9-189AE532B1E7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15598B-3437-3D28-00FE-1D483E110669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FE15B9-58E9-A4B4-8990-3DF0B6EB08B9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7453F73-A52C-AA8D-7B19-BF6C28D81098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83AA7D-FF17-2182-7CE2-AC36C007CB6A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135796-F750-68A7-8E7E-DA2147F44194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2A08FA9-ECD1-8706-5864-9343E4373526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3CA4429-2A9C-C114-0870-38A271E001B4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9F12201-9008-293D-271D-B8AB1E3C5AC7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82DFBC4-5294-8C5D-34E0-BD3647481D85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42F443-1C28-C813-B3AB-BC9A3376965F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FD2686B-AE42-1DEE-734B-B6DAEF65A9F2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73B12EE-6C6A-9DA4-F948-EE062EF02871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94FC45C-C7D5-7738-0981-136F4F912D1C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23F5497-E778-CE82-5DD0-6CDBFD8714C4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2847289-6C05-EBBE-3F19-F09D85D855C4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50CE989-ADCD-216A-5D1C-60CF8CE0E8A1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24E06FC-7799-7240-0282-92693B2911ED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D4224F3-C191-B219-0AB4-1F663C4DE5F3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4463FF-9BEB-5B71-B16E-AB26710F8B79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F36B0BF-ADB1-3614-4264-EEB2E2C21A48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A87D63-9F68-7186-1327-748946C37AE8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045E4B4-6A00-D173-5500-BC4CE51558C0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4045A5-AB8B-C060-053A-3885506B3755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444189-2ED4-1E25-61FB-3E849D967DB4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92ED090-7ED3-254A-439D-67A249ECA55B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DC9C471-E2AD-A2C7-B273-EBF7695F2626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53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104">
        <p159:morph option="byObject"/>
      </p:transition>
    </mc:Choice>
    <mc:Fallback xmlns="">
      <p:transition spd="slow" advTm="351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A8305-21BF-1129-C4E5-C5AA63DF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0E6EA-6A06-71F0-D1F3-9662F71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13374-08A4-319C-5685-A3B91006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883E7A-0960-895D-CD7D-8CF3F1F3A8AB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Denkanstoß: Aufgabenteil b)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5085B5-C999-8E6C-4122-DAECDD51FAFE}"/>
              </a:ext>
            </a:extLst>
          </p:cNvPr>
          <p:cNvSpPr txBox="1"/>
          <p:nvPr/>
        </p:nvSpPr>
        <p:spPr>
          <a:xfrm>
            <a:off x="1311442" y="1515979"/>
            <a:ext cx="1088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latin typeface="NimbusRomNo9L"/>
              </a:rPr>
              <a:t>Die Perlenfirma hat die Bestellung nicht </a:t>
            </a:r>
            <a:r>
              <a:rPr lang="de-DE" sz="1800" dirty="0" err="1">
                <a:effectLst/>
                <a:latin typeface="NimbusRomNo9L"/>
              </a:rPr>
              <a:t>ordnungsgemäß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ausgeführt</a:t>
            </a:r>
            <a:r>
              <a:rPr lang="de-DE" sz="1800" dirty="0">
                <a:effectLst/>
                <a:latin typeface="NimbusRomNo9L"/>
              </a:rPr>
              <a:t>. Die Perlenverschiedener Farben haben auch </a:t>
            </a:r>
            <a:r>
              <a:rPr lang="de-DE" sz="180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unterschiedliche</a:t>
            </a:r>
            <a:r>
              <a:rPr lang="de-DE" sz="1800" dirty="0">
                <a:effectLst/>
                <a:latin typeface="NimbusRomNo9L"/>
              </a:rPr>
              <a:t> Durchmesser. </a:t>
            </a:r>
            <a:r>
              <a:rPr lang="de-DE" sz="1800" dirty="0" err="1">
                <a:effectLst/>
                <a:latin typeface="NimbusRomNo9L"/>
              </a:rPr>
              <a:t>Ändere</a:t>
            </a:r>
            <a:r>
              <a:rPr lang="de-DE" sz="1800" dirty="0">
                <a:effectLst/>
                <a:latin typeface="NimbusRomNo9L"/>
              </a:rPr>
              <a:t> Dein Programm so, dass die Ketten aus diesen Perlen </a:t>
            </a:r>
            <a:r>
              <a:rPr lang="de-DE" sz="1800" dirty="0" err="1">
                <a:effectLst/>
                <a:latin typeface="NimbusRomNo9L"/>
              </a:rPr>
              <a:t>möglichst</a:t>
            </a:r>
            <a:r>
              <a:rPr lang="de-DE" sz="1800" dirty="0">
                <a:effectLst/>
                <a:latin typeface="NimbusRomNo9L"/>
              </a:rPr>
              <a:t> kurz sind. 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E360FB-40A6-656D-BA55-B1F0EAF6407B}"/>
              </a:ext>
            </a:extLst>
          </p:cNvPr>
          <p:cNvSpPr txBox="1"/>
          <p:nvPr/>
        </p:nvSpPr>
        <p:spPr>
          <a:xfrm>
            <a:off x="1469036" y="256331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Perlen aus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Farben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A574BD-7502-1418-04F3-7BF4DD0BE4F0}"/>
              </a:ext>
            </a:extLst>
          </p:cNvPr>
          <p:cNvSpPr txBox="1"/>
          <p:nvPr/>
        </p:nvSpPr>
        <p:spPr>
          <a:xfrm>
            <a:off x="1469036" y="2932650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-viele verschiedene Durchmesser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C4A48F-69DE-EAF9-C35C-1350950EA7C2}"/>
              </a:ext>
            </a:extLst>
          </p:cNvPr>
          <p:cNvSpPr txBox="1"/>
          <p:nvPr/>
        </p:nvSpPr>
        <p:spPr>
          <a:xfrm>
            <a:off x="1469036" y="3301982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so kurz wie möglich</a:t>
            </a:r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024B11-0FCD-E97F-D4AD-9E889C38DD6C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2D9922-82C8-3740-AA70-0F486F4D937A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623DEC-AD3A-98B9-A261-0A7307E04E73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C5CFE3-4076-3BF2-7865-E310ABFF3E80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1CB25C-4170-AA8E-5B2E-F3122126244B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A691A7-C7DE-EE1A-57DE-A2193C4DBDFC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750CA-00DA-D64A-E497-F1A5FCB65A96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DD5412-828E-E2D7-C500-71B1796C9DDE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DEDD54-87DF-3070-7632-772600789A4E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069970-4FB7-6432-3FD3-E0D51DCC178E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98F36E-83B1-866F-CE88-DAFACA22CF90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A6ABB8-D13E-BEE9-C93D-6D8F19F8441F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66B941-23E7-854B-80E9-CFDDF7D9CA04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499163-EA50-D7FA-8D76-88577AA9330D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2AD214-1CE5-E6A3-5C32-2D56D2216EBC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0A1D4D-58B3-D79F-C2AF-E4E97E3DF177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B67770-E7F7-A181-0166-DA03621BD370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2D603A-38D8-664F-57F9-CAF4524FD599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914AFE-DDF8-1BF4-764A-B4BAE2A11D01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1FF4FF-A78A-80CB-54EC-DEE29B05210C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ECD32F-AA8B-AD12-2C4B-92BE9BF54851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07BC76-E65A-7B34-A55B-59F0B7778A04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DF2CF3-2AE6-AC22-347E-1845EC71EEF4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61E5A8-0425-C1E9-CB7F-78AB1F29E348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F6C27D-C2B1-C14E-E9F2-2DC09C75533E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329517E-2354-3F52-1E32-448EB249D942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58EE9B5-4D69-529F-D576-87A6B7D6D51A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C17F11-00F3-DBA6-B876-A10B7EE24945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AC9C86-AEC9-34CC-06DF-A13AD8EBF004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23C516B-55F1-F64F-5D81-21FD51097387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11708ED-DC88-05B6-1E39-A28B801C3640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FAD8B37-406D-2B51-8FA1-73AACA6113AA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8C2EACA-00C0-AF38-8DDB-A7B02B7E1F1B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B18EC53-757F-77B2-4082-0EE471C3A076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943E155-476A-4373-A4CC-69113FAFF400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08D750-24AE-B663-66EB-DA9FA9BD1E8E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9C0C127-2A2A-CC08-D18A-9973AF041768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FCD51F-C005-A623-D167-49827E7CF3C2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319B092-AEDC-6428-DE7F-05330A1D575D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1A67DDC-5266-7FC4-4509-072703186771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809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4AE638-B9E7-D61B-C20D-0F2F0C492BB4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CFA0037-3C46-4834-AD1C-424B511638EE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E52963-E6A9-9783-2A62-4AA46B1C16EE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6A822D5-387C-639E-EEC1-21707616F549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EFA094E-5DA4-C702-C3C1-1672E51F2DF9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82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894">
        <p159:morph option="byObject"/>
      </p:transition>
    </mc:Choice>
    <mc:Fallback xmlns="">
      <p:transition spd="slow" advTm="608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40DFD-B36F-CBEE-7F49-69861586A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6B29-FCA3-C01E-E12F-D1A06B26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5644C-46E6-84DF-D99A-FE872F9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AC649D-5419-6D19-9F58-42729B9C1D05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Denkanstoß: Aufgabenteil b)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1A54BA-B4CC-2499-9A48-A4FE0A79DC2C}"/>
              </a:ext>
            </a:extLst>
          </p:cNvPr>
          <p:cNvSpPr txBox="1"/>
          <p:nvPr/>
        </p:nvSpPr>
        <p:spPr>
          <a:xfrm>
            <a:off x="1469036" y="139047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Perlen aus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Farben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C2AC63C-E26B-FAF5-5F10-16EC5EBAA82E}"/>
              </a:ext>
            </a:extLst>
          </p:cNvPr>
          <p:cNvSpPr txBox="1"/>
          <p:nvPr/>
        </p:nvSpPr>
        <p:spPr>
          <a:xfrm>
            <a:off x="1469036" y="1762649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-viele verschiedene Durchmesser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A450CE-955C-C616-B05B-6D52894E87C7}"/>
              </a:ext>
            </a:extLst>
          </p:cNvPr>
          <p:cNvSpPr txBox="1"/>
          <p:nvPr/>
        </p:nvSpPr>
        <p:spPr>
          <a:xfrm>
            <a:off x="1469036" y="2131981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so kurz wie möglich</a:t>
            </a:r>
            <a:endParaRPr lang="de-DE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4DD6E63-57BF-7D71-B3C6-DC3ECA4624BB}"/>
              </a:ext>
            </a:extLst>
          </p:cNvPr>
          <p:cNvCxnSpPr/>
          <p:nvPr/>
        </p:nvCxnSpPr>
        <p:spPr>
          <a:xfrm flipV="1">
            <a:off x="7356973" y="2185416"/>
            <a:ext cx="963168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5514C9B-7E45-CAAF-5AEC-F3394324BD7E}"/>
              </a:ext>
            </a:extLst>
          </p:cNvPr>
          <p:cNvCxnSpPr/>
          <p:nvPr/>
        </p:nvCxnSpPr>
        <p:spPr>
          <a:xfrm>
            <a:off x="8320141" y="2185416"/>
            <a:ext cx="890016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B0970D6-57F8-3929-AB9C-986468942232}"/>
              </a:ext>
            </a:extLst>
          </p:cNvPr>
          <p:cNvCxnSpPr>
            <a:cxnSpLocks/>
          </p:cNvCxnSpPr>
          <p:nvPr/>
        </p:nvCxnSpPr>
        <p:spPr>
          <a:xfrm>
            <a:off x="7649581" y="3429000"/>
            <a:ext cx="27307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FE06FC1-0CDE-678F-759E-642D0BDD20C6}"/>
              </a:ext>
            </a:extLst>
          </p:cNvPr>
          <p:cNvCxnSpPr>
            <a:cxnSpLocks/>
          </p:cNvCxnSpPr>
          <p:nvPr/>
        </p:nvCxnSpPr>
        <p:spPr>
          <a:xfrm flipV="1">
            <a:off x="8941848" y="3429000"/>
            <a:ext cx="0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DCFBA84D-4FF5-9719-7B21-8FF200A4E424}"/>
              </a:ext>
            </a:extLst>
          </p:cNvPr>
          <p:cNvCxnSpPr>
            <a:cxnSpLocks/>
          </p:cNvCxnSpPr>
          <p:nvPr/>
        </p:nvCxnSpPr>
        <p:spPr>
          <a:xfrm>
            <a:off x="7932836" y="2903742"/>
            <a:ext cx="147480" cy="566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F813667-2FC3-D729-2751-7743C8C86259}"/>
              </a:ext>
            </a:extLst>
          </p:cNvPr>
          <p:cNvCxnSpPr>
            <a:cxnSpLocks/>
          </p:cNvCxnSpPr>
          <p:nvPr/>
        </p:nvCxnSpPr>
        <p:spPr>
          <a:xfrm flipH="1">
            <a:off x="8537478" y="2903742"/>
            <a:ext cx="149311" cy="52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16FAF1FC-844A-8FEF-003F-3138DDB25104}"/>
              </a:ext>
            </a:extLst>
          </p:cNvPr>
          <p:cNvCxnSpPr>
            <a:cxnSpLocks/>
          </p:cNvCxnSpPr>
          <p:nvPr/>
        </p:nvCxnSpPr>
        <p:spPr>
          <a:xfrm flipH="1">
            <a:off x="7931947" y="3457392"/>
            <a:ext cx="150226" cy="520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B97CD6A3-FC4B-50A8-67D3-30C8E4A586D7}"/>
              </a:ext>
            </a:extLst>
          </p:cNvPr>
          <p:cNvCxnSpPr>
            <a:cxnSpLocks/>
          </p:cNvCxnSpPr>
          <p:nvPr/>
        </p:nvCxnSpPr>
        <p:spPr>
          <a:xfrm flipH="1">
            <a:off x="8387226" y="3415825"/>
            <a:ext cx="151194" cy="574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40A0D8FC-8EBF-3D82-53D9-16C767305DB9}"/>
              </a:ext>
            </a:extLst>
          </p:cNvPr>
          <p:cNvCxnSpPr>
            <a:cxnSpLocks/>
          </p:cNvCxnSpPr>
          <p:nvPr/>
        </p:nvCxnSpPr>
        <p:spPr>
          <a:xfrm>
            <a:off x="8079056" y="3463609"/>
            <a:ext cx="130433" cy="507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D6B1FF95-5800-9299-8578-1C93355819C9}"/>
              </a:ext>
            </a:extLst>
          </p:cNvPr>
          <p:cNvCxnSpPr>
            <a:cxnSpLocks/>
          </p:cNvCxnSpPr>
          <p:nvPr/>
        </p:nvCxnSpPr>
        <p:spPr>
          <a:xfrm flipH="1" flipV="1">
            <a:off x="8537478" y="3415825"/>
            <a:ext cx="149311" cy="555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B4A6477B-E4EF-42D8-3668-54990F7EDF0D}"/>
              </a:ext>
            </a:extLst>
          </p:cNvPr>
          <p:cNvCxnSpPr/>
          <p:nvPr/>
        </p:nvCxnSpPr>
        <p:spPr>
          <a:xfrm>
            <a:off x="1828800" y="2131981"/>
            <a:ext cx="3522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10950AC-875F-38EC-6D3A-610ECD8ADD70}"/>
              </a:ext>
            </a:extLst>
          </p:cNvPr>
          <p:cNvSpPr txBox="1"/>
          <p:nvPr/>
        </p:nvSpPr>
        <p:spPr>
          <a:xfrm>
            <a:off x="7777898" y="23994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7024B97-3EEF-26A9-7244-921BB31BEE55}"/>
              </a:ext>
            </a:extLst>
          </p:cNvPr>
          <p:cNvSpPr txBox="1"/>
          <p:nvPr/>
        </p:nvSpPr>
        <p:spPr>
          <a:xfrm>
            <a:off x="8532740" y="23902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CD9ED1-CDFC-092C-BFEF-0D77039B0238}"/>
              </a:ext>
            </a:extLst>
          </p:cNvPr>
          <p:cNvSpPr txBox="1"/>
          <p:nvPr/>
        </p:nvSpPr>
        <p:spPr>
          <a:xfrm>
            <a:off x="7409468" y="300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A2E7E2B-FEBF-DA16-9300-D538A8535C12}"/>
              </a:ext>
            </a:extLst>
          </p:cNvPr>
          <p:cNvSpPr txBox="1"/>
          <p:nvPr/>
        </p:nvSpPr>
        <p:spPr>
          <a:xfrm>
            <a:off x="8955851" y="300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2D9D09-B429-6A26-8D1C-2BD6DDE3D2AD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6B115E-A29D-5741-B162-FB28DA2D956C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DC9EAC-CEC1-E336-0341-F068764CA5C5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75ACFB-7F17-7FD2-69B7-241CC0842EDF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F263E-4364-2D5D-BC04-B840C2F976CE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16A56A-CB25-CD32-35CD-B6D61FE8E481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3FB939-0929-3332-EFB9-AAEF41F48045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29954C-CD97-3D5E-DFBD-1F98536F3528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266282-7DBE-20A7-EA74-CA8999C3FFB5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963785-25EE-7F51-5E88-00953C185EC2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2694AF-8CEA-C695-DF42-13A12AFF8E0C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6B3659-50E4-3BF5-6361-7D84B1E4D8BE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0E89F9-157C-902D-8336-DF8509DB18A1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386561-0512-5611-196A-1FBF8017BDB3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25EDF7-7EEC-6EC4-2BF4-EF97C9F87DFF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7FAC68-91D0-A1EA-A0C1-7123C41502DD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92FF20-586F-FDFE-7B5D-FDE0B7A7D676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8B8441A-9505-0850-082B-611388ED8DF0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53BA74-CD6D-FEFC-8CDA-257603CCAA09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D984CB-50DD-9800-580F-ED7632A95DB5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2E6E55-4E54-5D9A-5DEE-6792239683ED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F70934-5782-5758-36F0-B9EFE56D6A26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9EEFD3-9C68-E535-C7EB-0EC62FC446AD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74E6DE-9726-3343-4268-728852F6148B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E186AF9-BB5C-BD49-A230-1627A2D6EBB4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94BC0F7-937E-7D9F-4444-048AAF2C927F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63C503B-0834-D0B4-642A-E136D00CD2CC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084EB46-3749-157C-D129-CD7BAF270991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2BA7DE7-446C-F3F1-991A-7225357FC66C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9F53BAD-0148-CC27-58BD-F0C5C0AFC758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F00BB43-C7CB-5318-E865-787DA62A8879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B9F9774-8A77-6D88-FE50-11E0B423753E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ABA9587-6E88-FF45-0CAC-FF2C17AABE58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0F51FC7-D55F-D1B7-A98D-FEAF19367BE0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6DA18F2-97D1-09D9-CCA4-BD918CD73EC7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16BB410-5D0F-A662-6B9B-E2ED67870F7D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5FAA881-F802-EEE0-9952-DA2B0E0C73DE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AB75B6-4A55-1C1A-1534-5BDAF0A01C45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74CE7B0-ADBA-EB3B-9E5C-B0A3011EF608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FDB3BD5-B7E1-8137-FF44-200D41C20543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FEC1C3-5C5C-698F-D942-358B1E2968A0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989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AF4FD34-4CEA-19FA-8626-5492B66FA42B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3AD5000-0883-D51B-3E7A-F177CF29DC32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4A3E119-A55F-EE78-8A96-0F101E077B64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C3C688-928A-72DC-3FBD-7EBECDB9527F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46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433">
        <p159:morph option="byObject"/>
      </p:transition>
    </mc:Choice>
    <mc:Fallback xmlns="">
      <p:transition spd="slow" advTm="124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9711-B9A7-CB1F-70F9-028E4A59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DFE85-D867-A010-3929-4CBC5770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CEE69-BD01-62D9-C970-73880A65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96C2129-F466-F863-AB41-E3EAF543DD2D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Denkanstoß: Aufgabenteil b)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6B585-A648-0144-81E3-3C80E6D042B0}"/>
              </a:ext>
            </a:extLst>
          </p:cNvPr>
          <p:cNvSpPr txBox="1"/>
          <p:nvPr/>
        </p:nvSpPr>
        <p:spPr>
          <a:xfrm>
            <a:off x="1469036" y="139047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Perlen aus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Farben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AC471D2-8D76-72F3-0840-A9750F1D5744}"/>
              </a:ext>
            </a:extLst>
          </p:cNvPr>
          <p:cNvSpPr txBox="1"/>
          <p:nvPr/>
        </p:nvSpPr>
        <p:spPr>
          <a:xfrm>
            <a:off x="1469036" y="1762649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-viele verschiedene Durchmesser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62372-9101-EA5D-2D54-4B06D34B7489}"/>
              </a:ext>
            </a:extLst>
          </p:cNvPr>
          <p:cNvSpPr txBox="1"/>
          <p:nvPr/>
        </p:nvSpPr>
        <p:spPr>
          <a:xfrm>
            <a:off x="1469036" y="2131981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so kurz wie möglich</a:t>
            </a:r>
            <a:endParaRPr lang="de-DE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BFBBAD0-8FC8-36D9-C95C-EC3010AE5DBA}"/>
              </a:ext>
            </a:extLst>
          </p:cNvPr>
          <p:cNvCxnSpPr/>
          <p:nvPr/>
        </p:nvCxnSpPr>
        <p:spPr>
          <a:xfrm flipV="1">
            <a:off x="7356973" y="2185416"/>
            <a:ext cx="963168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617B443-CF78-2237-EFA2-7DDE095D9173}"/>
              </a:ext>
            </a:extLst>
          </p:cNvPr>
          <p:cNvCxnSpPr>
            <a:cxnSpLocks/>
          </p:cNvCxnSpPr>
          <p:nvPr/>
        </p:nvCxnSpPr>
        <p:spPr>
          <a:xfrm>
            <a:off x="8320141" y="2185416"/>
            <a:ext cx="1690074" cy="3351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6D66770-4736-9961-B4AF-F4FCB3562DFE}"/>
              </a:ext>
            </a:extLst>
          </p:cNvPr>
          <p:cNvCxnSpPr>
            <a:cxnSpLocks/>
          </p:cNvCxnSpPr>
          <p:nvPr/>
        </p:nvCxnSpPr>
        <p:spPr>
          <a:xfrm>
            <a:off x="7649581" y="3429000"/>
            <a:ext cx="117034" cy="1038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A9755434-5656-FA3F-01C7-AB821553C2BE}"/>
              </a:ext>
            </a:extLst>
          </p:cNvPr>
          <p:cNvCxnSpPr>
            <a:cxnSpLocks/>
          </p:cNvCxnSpPr>
          <p:nvPr/>
        </p:nvCxnSpPr>
        <p:spPr>
          <a:xfrm flipV="1">
            <a:off x="9497291" y="4516074"/>
            <a:ext cx="0" cy="512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47C640F-3EDC-3D75-124C-5310DDFB6539}"/>
              </a:ext>
            </a:extLst>
          </p:cNvPr>
          <p:cNvCxnSpPr>
            <a:cxnSpLocks/>
          </p:cNvCxnSpPr>
          <p:nvPr/>
        </p:nvCxnSpPr>
        <p:spPr>
          <a:xfrm>
            <a:off x="7932836" y="2903742"/>
            <a:ext cx="147480" cy="566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1D51F67-7FEE-1E72-D837-DA096CE1E18F}"/>
              </a:ext>
            </a:extLst>
          </p:cNvPr>
          <p:cNvCxnSpPr>
            <a:cxnSpLocks/>
          </p:cNvCxnSpPr>
          <p:nvPr/>
        </p:nvCxnSpPr>
        <p:spPr>
          <a:xfrm flipH="1">
            <a:off x="8790432" y="3429000"/>
            <a:ext cx="149311" cy="52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4E42C4D-D5F3-9FE0-06B9-BD2995E344EA}"/>
              </a:ext>
            </a:extLst>
          </p:cNvPr>
          <p:cNvCxnSpPr>
            <a:cxnSpLocks/>
          </p:cNvCxnSpPr>
          <p:nvPr/>
        </p:nvCxnSpPr>
        <p:spPr>
          <a:xfrm flipH="1">
            <a:off x="8035677" y="3947155"/>
            <a:ext cx="150226" cy="520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5F119103-E0DF-AC7B-0111-2F888748948B}"/>
              </a:ext>
            </a:extLst>
          </p:cNvPr>
          <p:cNvCxnSpPr>
            <a:cxnSpLocks/>
          </p:cNvCxnSpPr>
          <p:nvPr/>
        </p:nvCxnSpPr>
        <p:spPr>
          <a:xfrm flipH="1">
            <a:off x="8640180" y="3941083"/>
            <a:ext cx="151194" cy="574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DDD87991-614A-7E15-2649-92852CA12682}"/>
              </a:ext>
            </a:extLst>
          </p:cNvPr>
          <p:cNvCxnSpPr>
            <a:cxnSpLocks/>
          </p:cNvCxnSpPr>
          <p:nvPr/>
        </p:nvCxnSpPr>
        <p:spPr>
          <a:xfrm>
            <a:off x="8079056" y="3463609"/>
            <a:ext cx="349480" cy="1565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EF06102-51C9-687F-AD50-6CDF3A9493C8}"/>
              </a:ext>
            </a:extLst>
          </p:cNvPr>
          <p:cNvCxnSpPr>
            <a:cxnSpLocks/>
          </p:cNvCxnSpPr>
          <p:nvPr/>
        </p:nvCxnSpPr>
        <p:spPr>
          <a:xfrm flipH="1" flipV="1">
            <a:off x="8790432" y="3941083"/>
            <a:ext cx="329730" cy="1078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B7A017F1-B2EC-951E-014F-F50B29E54B3A}"/>
              </a:ext>
            </a:extLst>
          </p:cNvPr>
          <p:cNvCxnSpPr/>
          <p:nvPr/>
        </p:nvCxnSpPr>
        <p:spPr>
          <a:xfrm>
            <a:off x="1828800" y="2131981"/>
            <a:ext cx="3522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0C4AA6CF-1038-09B0-71C4-FED2467A6336}"/>
              </a:ext>
            </a:extLst>
          </p:cNvPr>
          <p:cNvSpPr txBox="1"/>
          <p:nvPr/>
        </p:nvSpPr>
        <p:spPr>
          <a:xfrm>
            <a:off x="7777898" y="23994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EFF786C-0F60-1A5B-01DE-203711A5408D}"/>
              </a:ext>
            </a:extLst>
          </p:cNvPr>
          <p:cNvSpPr txBox="1"/>
          <p:nvPr/>
        </p:nvSpPr>
        <p:spPr>
          <a:xfrm>
            <a:off x="8532740" y="23902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54CC6A7-1DD9-3966-DDF0-0B22F983A403}"/>
              </a:ext>
            </a:extLst>
          </p:cNvPr>
          <p:cNvSpPr txBox="1"/>
          <p:nvPr/>
        </p:nvSpPr>
        <p:spPr>
          <a:xfrm>
            <a:off x="7409468" y="300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45C2E9-269A-3505-14E0-0FE00270FE39}"/>
              </a:ext>
            </a:extLst>
          </p:cNvPr>
          <p:cNvSpPr txBox="1"/>
          <p:nvPr/>
        </p:nvSpPr>
        <p:spPr>
          <a:xfrm>
            <a:off x="8955851" y="300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2B51A533-A1D2-CA9B-B1A4-DD1FB7726DB1}"/>
              </a:ext>
            </a:extLst>
          </p:cNvPr>
          <p:cNvCxnSpPr/>
          <p:nvPr/>
        </p:nvCxnSpPr>
        <p:spPr>
          <a:xfrm flipV="1">
            <a:off x="6497380" y="292538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C7BC120D-3AA7-8DF8-1D72-AFA34F85D854}"/>
              </a:ext>
            </a:extLst>
          </p:cNvPr>
          <p:cNvCxnSpPr/>
          <p:nvPr/>
        </p:nvCxnSpPr>
        <p:spPr>
          <a:xfrm flipV="1">
            <a:off x="6497379" y="343338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5F73006E-E7DA-D330-DF74-83858308565D}"/>
              </a:ext>
            </a:extLst>
          </p:cNvPr>
          <p:cNvCxnSpPr/>
          <p:nvPr/>
        </p:nvCxnSpPr>
        <p:spPr>
          <a:xfrm flipV="1">
            <a:off x="6497378" y="3962167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E50FD19B-2649-6E02-FF9D-A166439486E9}"/>
              </a:ext>
            </a:extLst>
          </p:cNvPr>
          <p:cNvCxnSpPr/>
          <p:nvPr/>
        </p:nvCxnSpPr>
        <p:spPr>
          <a:xfrm flipV="1">
            <a:off x="6497377" y="4490949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B001BE19-FFB7-C9FB-B8F4-BF4AB8551A17}"/>
              </a:ext>
            </a:extLst>
          </p:cNvPr>
          <p:cNvCxnSpPr/>
          <p:nvPr/>
        </p:nvCxnSpPr>
        <p:spPr>
          <a:xfrm flipV="1">
            <a:off x="6497376" y="5019731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FE2D3DB4-582E-5635-6743-1B7237D35B0D}"/>
              </a:ext>
            </a:extLst>
          </p:cNvPr>
          <p:cNvCxnSpPr/>
          <p:nvPr/>
        </p:nvCxnSpPr>
        <p:spPr>
          <a:xfrm flipV="1">
            <a:off x="6496945" y="553693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ADCB87D-E829-6656-6EC6-0E92B6A6208E}"/>
              </a:ext>
            </a:extLst>
          </p:cNvPr>
          <p:cNvCxnSpPr>
            <a:cxnSpLocks/>
          </p:cNvCxnSpPr>
          <p:nvPr/>
        </p:nvCxnSpPr>
        <p:spPr>
          <a:xfrm flipH="1" flipV="1">
            <a:off x="7933446" y="2888155"/>
            <a:ext cx="250865" cy="1059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E0F2F65-0B79-343B-F2AF-F32CB10B3072}"/>
              </a:ext>
            </a:extLst>
          </p:cNvPr>
          <p:cNvCxnSpPr>
            <a:cxnSpLocks/>
          </p:cNvCxnSpPr>
          <p:nvPr/>
        </p:nvCxnSpPr>
        <p:spPr>
          <a:xfrm flipH="1" flipV="1">
            <a:off x="8190149" y="3954258"/>
            <a:ext cx="250865" cy="1059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47663352-21E2-E511-F40B-5F061581154F}"/>
              </a:ext>
            </a:extLst>
          </p:cNvPr>
          <p:cNvCxnSpPr>
            <a:cxnSpLocks/>
          </p:cNvCxnSpPr>
          <p:nvPr/>
        </p:nvCxnSpPr>
        <p:spPr>
          <a:xfrm flipH="1" flipV="1">
            <a:off x="8324700" y="2192835"/>
            <a:ext cx="615043" cy="1234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97EDC46-E687-780A-E113-AD5359D6B510}"/>
              </a:ext>
            </a:extLst>
          </p:cNvPr>
          <p:cNvCxnSpPr>
            <a:cxnSpLocks/>
          </p:cNvCxnSpPr>
          <p:nvPr/>
        </p:nvCxnSpPr>
        <p:spPr>
          <a:xfrm flipH="1" flipV="1">
            <a:off x="8925612" y="3390967"/>
            <a:ext cx="615043" cy="1234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2803E477-CDCA-8D1A-CA09-1853A6410DB2}"/>
              </a:ext>
            </a:extLst>
          </p:cNvPr>
          <p:cNvCxnSpPr>
            <a:cxnSpLocks/>
          </p:cNvCxnSpPr>
          <p:nvPr/>
        </p:nvCxnSpPr>
        <p:spPr>
          <a:xfrm flipH="1" flipV="1">
            <a:off x="9380349" y="4302586"/>
            <a:ext cx="639251" cy="1271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07071B13-1973-46A9-6F51-D884877F71DD}"/>
              </a:ext>
            </a:extLst>
          </p:cNvPr>
          <p:cNvCxnSpPr>
            <a:cxnSpLocks/>
          </p:cNvCxnSpPr>
          <p:nvPr/>
        </p:nvCxnSpPr>
        <p:spPr>
          <a:xfrm flipH="1" flipV="1">
            <a:off x="7649581" y="3478622"/>
            <a:ext cx="117034" cy="988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3A2CA1B5-4758-E780-B4CA-350CB9619E26}"/>
              </a:ext>
            </a:extLst>
          </p:cNvPr>
          <p:cNvCxnSpPr>
            <a:cxnSpLocks/>
          </p:cNvCxnSpPr>
          <p:nvPr/>
        </p:nvCxnSpPr>
        <p:spPr>
          <a:xfrm flipH="1" flipV="1">
            <a:off x="8799180" y="3953260"/>
            <a:ext cx="316826" cy="1082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28319F34-5F54-84D5-D089-A552AFC0BBC7}"/>
              </a:ext>
            </a:extLst>
          </p:cNvPr>
          <p:cNvCxnSpPr>
            <a:cxnSpLocks/>
          </p:cNvCxnSpPr>
          <p:nvPr/>
        </p:nvCxnSpPr>
        <p:spPr>
          <a:xfrm flipH="1">
            <a:off x="7363919" y="3456599"/>
            <a:ext cx="268461" cy="52427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ACD5B52A-C472-5E7E-5829-2A02A40993CA}"/>
              </a:ext>
            </a:extLst>
          </p:cNvPr>
          <p:cNvCxnSpPr>
            <a:cxnSpLocks/>
          </p:cNvCxnSpPr>
          <p:nvPr/>
        </p:nvCxnSpPr>
        <p:spPr>
          <a:xfrm flipH="1">
            <a:off x="8030958" y="3970701"/>
            <a:ext cx="150226" cy="5202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F23E4228-0709-08B8-9698-50B5704BC41B}"/>
              </a:ext>
            </a:extLst>
          </p:cNvPr>
          <p:cNvCxnSpPr>
            <a:cxnSpLocks/>
          </p:cNvCxnSpPr>
          <p:nvPr/>
        </p:nvCxnSpPr>
        <p:spPr>
          <a:xfrm flipH="1">
            <a:off x="7661632" y="2913743"/>
            <a:ext cx="268461" cy="52427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601898CF-091F-A86D-7CD7-E13F48DC0D93}"/>
              </a:ext>
            </a:extLst>
          </p:cNvPr>
          <p:cNvCxnSpPr>
            <a:cxnSpLocks/>
          </p:cNvCxnSpPr>
          <p:nvPr/>
        </p:nvCxnSpPr>
        <p:spPr>
          <a:xfrm flipH="1">
            <a:off x="7930093" y="2184672"/>
            <a:ext cx="392071" cy="73811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918EC8A7-6939-9F96-6CD5-AB20F91C7B12}"/>
              </a:ext>
            </a:extLst>
          </p:cNvPr>
          <p:cNvCxnSpPr>
            <a:cxnSpLocks/>
          </p:cNvCxnSpPr>
          <p:nvPr/>
        </p:nvCxnSpPr>
        <p:spPr>
          <a:xfrm flipH="1">
            <a:off x="8791374" y="3438784"/>
            <a:ext cx="142650" cy="55789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2597ACF2-0A12-FCB5-1EF8-DF3FB6F3EF2F}"/>
              </a:ext>
            </a:extLst>
          </p:cNvPr>
          <p:cNvCxnSpPr>
            <a:cxnSpLocks/>
          </p:cNvCxnSpPr>
          <p:nvPr/>
        </p:nvCxnSpPr>
        <p:spPr>
          <a:xfrm flipH="1">
            <a:off x="8645033" y="3955002"/>
            <a:ext cx="142650" cy="55789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4138C71D-1C96-8575-E7DB-70B7DC9BE58B}"/>
              </a:ext>
            </a:extLst>
          </p:cNvPr>
          <p:cNvCxnSpPr>
            <a:cxnSpLocks/>
          </p:cNvCxnSpPr>
          <p:nvPr/>
        </p:nvCxnSpPr>
        <p:spPr>
          <a:xfrm>
            <a:off x="9497291" y="4607746"/>
            <a:ext cx="0" cy="40551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3ED4551-7E60-0A1D-0411-20143D36BD0E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77AD07-0613-5AFC-985D-FBD6F47DA089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2CA8E10-7228-D82F-14C9-9D5DFA0BC258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18CCC4A-B435-A06D-DD66-B6AF4EA8F0BB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AC930F-1B83-182E-F40D-29FBDA06D61F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F5E1CFE-EE0C-6AB2-3E06-708164ACADAB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D78F99-41F1-3260-C966-5A58D8D1813C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38DFAF9-A5A3-FC1D-8021-27320FC479CE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05D579-D14E-E725-554E-9E73BB30E73C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A2633C1-6288-CEC4-6542-0C6141D6D2D8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94DACD-1534-28DE-32DF-4E3CDBE6403E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0228487-AC6F-3825-8204-943FA7014E4D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DB9C16-2F45-4134-ACC6-BB00AE56306F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8E9062C-6FAE-E914-67AC-F673A7743ABD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080AE4F-B984-0CE2-A317-9436CDCE36E0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A248D84-F963-65F0-695B-81EE25977587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D9EDD41-5E63-CB8A-5FFF-0DD307695733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2F1C47-2715-5C9B-3764-28115DEDDED2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E70A0B-14AB-CD87-396B-9E69C9F80DAD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04F827-7EDB-9D65-009D-D053795FA474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88DB2D4-515C-58FC-BC94-8BE07688C55A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2C94C02-CB52-DE4E-5AE6-BE7C351169D4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787744-0786-2195-01BF-CD14039057B3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EA5ABD2-106E-F209-242D-3C5AC612EF9C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F753E71-AF06-1557-A08B-4D537406F27D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E188651-E79F-91DF-8C30-59A2A66F8889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123D3D9-D931-B208-E442-A019D1BB9C55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39AAD0A-07EA-0D77-3E66-CAB548E88596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F264B4B3-7E6C-242F-B94E-0F3AC20081C2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60D1A9C-2B4F-4C1A-CAD7-659DDED28CAE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453B2A5C-A3E0-BC48-6691-92D3C4446BAD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EAE6233-2997-721C-FCF7-8D4D5DA780D2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D617E1-10F0-E298-8AE0-0C2F64A49452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4454766E-CDCC-FCF1-17A6-7F99BAFB393A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183AC43C-E4D1-9397-DA80-5059FB0E43C7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1882C9F-5440-0624-5F77-6FDDAAAA1832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C0B95C7-6521-74F3-C0F7-451788537D14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C4D3E23-3B5A-9191-189F-331F3D04402A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313F400-C31B-232F-8E3D-1AA8767620CC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6E58251-A325-52DA-0C46-BA06F696EFD2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4302F56-5AE3-FD86-1A12-130BC40A58AF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844DAC-9641-EDF1-330C-C78CCD9994D5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642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E6D3166-3CA4-DE7F-7C87-C3D7FB7F6D2B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1E59F4C-66F0-BE18-385B-98CC5C2CB48D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3CB9427-F524-154F-BFA0-0685AE96897B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90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8333">
        <p159:morph option="byObject"/>
      </p:transition>
    </mc:Choice>
    <mc:Fallback xmlns="">
      <p:transition spd="slow" advTm="883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741 L 0.18438 -0.17338 " pathEditMode="relative" ptsTypes="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9 0.01713 L 0.17226 -0.11551 " pathEditMode="relative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9AE22-98D3-5FBD-704C-F2ABE3A1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F6B0C0-5D0C-B918-ECDD-E0EE6C9C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04A44-25F6-13C1-B848-CB382F3A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34C0515-DC59-E9FA-C2EE-6FF88F2F226A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Denkanstoß: Aufgabenteil b)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0BBA10-562F-16DF-C4AE-A5125F93CF38}"/>
              </a:ext>
            </a:extLst>
          </p:cNvPr>
          <p:cNvSpPr txBox="1"/>
          <p:nvPr/>
        </p:nvSpPr>
        <p:spPr>
          <a:xfrm>
            <a:off x="1469036" y="139047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Perlen aus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Farben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0A64D5-28F0-3216-21D4-84F2D83DFBAB}"/>
              </a:ext>
            </a:extLst>
          </p:cNvPr>
          <p:cNvSpPr txBox="1"/>
          <p:nvPr/>
        </p:nvSpPr>
        <p:spPr>
          <a:xfrm>
            <a:off x="1469036" y="1762649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</a:t>
            </a:r>
            <a:r>
              <a:rPr lang="de-D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</a:t>
            </a:r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-viele verschiedene Durchmesser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A8AA20-D59F-8889-6E4D-0EE1B3355877}"/>
              </a:ext>
            </a:extLst>
          </p:cNvPr>
          <p:cNvSpPr txBox="1"/>
          <p:nvPr/>
        </p:nvSpPr>
        <p:spPr>
          <a:xfrm>
            <a:off x="1469036" y="2131981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so kurz wie möglich</a:t>
            </a:r>
            <a:endParaRPr lang="de-DE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C94CC2EA-6BC8-7A59-AC95-94B081FD9D2A}"/>
              </a:ext>
            </a:extLst>
          </p:cNvPr>
          <p:cNvCxnSpPr/>
          <p:nvPr/>
        </p:nvCxnSpPr>
        <p:spPr>
          <a:xfrm flipV="1">
            <a:off x="7356973" y="2185416"/>
            <a:ext cx="963168" cy="179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DF738B5-0BB5-9DAA-34BF-64769935EB88}"/>
              </a:ext>
            </a:extLst>
          </p:cNvPr>
          <p:cNvCxnSpPr>
            <a:cxnSpLocks/>
          </p:cNvCxnSpPr>
          <p:nvPr/>
        </p:nvCxnSpPr>
        <p:spPr>
          <a:xfrm>
            <a:off x="8320141" y="2185416"/>
            <a:ext cx="1690074" cy="3351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8294FBE-A775-730F-21F2-E6A55EC87D06}"/>
              </a:ext>
            </a:extLst>
          </p:cNvPr>
          <p:cNvCxnSpPr>
            <a:cxnSpLocks/>
          </p:cNvCxnSpPr>
          <p:nvPr/>
        </p:nvCxnSpPr>
        <p:spPr>
          <a:xfrm>
            <a:off x="7649581" y="3429000"/>
            <a:ext cx="117034" cy="1038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6F5BB121-2021-E242-9D9B-8D147C20EB05}"/>
              </a:ext>
            </a:extLst>
          </p:cNvPr>
          <p:cNvCxnSpPr>
            <a:cxnSpLocks/>
          </p:cNvCxnSpPr>
          <p:nvPr/>
        </p:nvCxnSpPr>
        <p:spPr>
          <a:xfrm flipV="1">
            <a:off x="9497291" y="4516074"/>
            <a:ext cx="0" cy="512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756D0F2-190B-9C25-0A21-CEEE4C8BF427}"/>
              </a:ext>
            </a:extLst>
          </p:cNvPr>
          <p:cNvCxnSpPr>
            <a:cxnSpLocks/>
          </p:cNvCxnSpPr>
          <p:nvPr/>
        </p:nvCxnSpPr>
        <p:spPr>
          <a:xfrm>
            <a:off x="7932836" y="2903742"/>
            <a:ext cx="147480" cy="566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80862ACA-B5DF-F9C6-7AE7-E4F4BF14CDC8}"/>
              </a:ext>
            </a:extLst>
          </p:cNvPr>
          <p:cNvCxnSpPr>
            <a:cxnSpLocks/>
          </p:cNvCxnSpPr>
          <p:nvPr/>
        </p:nvCxnSpPr>
        <p:spPr>
          <a:xfrm flipH="1">
            <a:off x="8790432" y="3429000"/>
            <a:ext cx="149311" cy="52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D1756CB6-E7AB-98F9-2D08-B141730551F4}"/>
              </a:ext>
            </a:extLst>
          </p:cNvPr>
          <p:cNvCxnSpPr>
            <a:cxnSpLocks/>
          </p:cNvCxnSpPr>
          <p:nvPr/>
        </p:nvCxnSpPr>
        <p:spPr>
          <a:xfrm flipH="1">
            <a:off x="8035677" y="3947155"/>
            <a:ext cx="150226" cy="520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5E8576A-B916-F3A1-5EDC-AADCEEDDEFA2}"/>
              </a:ext>
            </a:extLst>
          </p:cNvPr>
          <p:cNvCxnSpPr>
            <a:cxnSpLocks/>
          </p:cNvCxnSpPr>
          <p:nvPr/>
        </p:nvCxnSpPr>
        <p:spPr>
          <a:xfrm flipH="1">
            <a:off x="8640180" y="3941083"/>
            <a:ext cx="151194" cy="574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05D97CA8-D4E9-C557-B6B5-B51B05DBDA27}"/>
              </a:ext>
            </a:extLst>
          </p:cNvPr>
          <p:cNvCxnSpPr>
            <a:cxnSpLocks/>
          </p:cNvCxnSpPr>
          <p:nvPr/>
        </p:nvCxnSpPr>
        <p:spPr>
          <a:xfrm>
            <a:off x="8079056" y="3463609"/>
            <a:ext cx="349480" cy="1565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F429E59A-8261-1EAE-BA26-2FD087953CDD}"/>
              </a:ext>
            </a:extLst>
          </p:cNvPr>
          <p:cNvCxnSpPr>
            <a:cxnSpLocks/>
          </p:cNvCxnSpPr>
          <p:nvPr/>
        </p:nvCxnSpPr>
        <p:spPr>
          <a:xfrm flipH="1" flipV="1">
            <a:off x="8790432" y="3941083"/>
            <a:ext cx="329730" cy="1078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F2B45D3E-FF6D-9412-245A-34ED2A8828F2}"/>
              </a:ext>
            </a:extLst>
          </p:cNvPr>
          <p:cNvCxnSpPr/>
          <p:nvPr/>
        </p:nvCxnSpPr>
        <p:spPr>
          <a:xfrm>
            <a:off x="1828800" y="2131981"/>
            <a:ext cx="3522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9CF4BB9-9455-AAC5-9DB4-B049EB41FA87}"/>
              </a:ext>
            </a:extLst>
          </p:cNvPr>
          <p:cNvSpPr txBox="1"/>
          <p:nvPr/>
        </p:nvSpPr>
        <p:spPr>
          <a:xfrm>
            <a:off x="7777898" y="23994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E0F695-515D-2F26-F5D9-8B516E08C21B}"/>
              </a:ext>
            </a:extLst>
          </p:cNvPr>
          <p:cNvSpPr txBox="1"/>
          <p:nvPr/>
        </p:nvSpPr>
        <p:spPr>
          <a:xfrm>
            <a:off x="8532740" y="23902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A6F7B33-5D18-47FE-3737-8B7680C0456A}"/>
              </a:ext>
            </a:extLst>
          </p:cNvPr>
          <p:cNvSpPr txBox="1"/>
          <p:nvPr/>
        </p:nvSpPr>
        <p:spPr>
          <a:xfrm>
            <a:off x="7409468" y="300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375EC2-1CDD-1602-1BCE-26CDAAAA7F78}"/>
              </a:ext>
            </a:extLst>
          </p:cNvPr>
          <p:cNvSpPr txBox="1"/>
          <p:nvPr/>
        </p:nvSpPr>
        <p:spPr>
          <a:xfrm>
            <a:off x="8955851" y="300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98607993-E6B6-BDA5-46BF-CBB8712D1C05}"/>
              </a:ext>
            </a:extLst>
          </p:cNvPr>
          <p:cNvCxnSpPr/>
          <p:nvPr/>
        </p:nvCxnSpPr>
        <p:spPr>
          <a:xfrm flipV="1">
            <a:off x="6497380" y="292538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99719E2C-C31A-E08A-CC11-E75CEA10529D}"/>
              </a:ext>
            </a:extLst>
          </p:cNvPr>
          <p:cNvCxnSpPr/>
          <p:nvPr/>
        </p:nvCxnSpPr>
        <p:spPr>
          <a:xfrm flipV="1">
            <a:off x="6497379" y="343338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FD1AFE59-B707-6244-7278-B5057E56EAFA}"/>
              </a:ext>
            </a:extLst>
          </p:cNvPr>
          <p:cNvCxnSpPr/>
          <p:nvPr/>
        </p:nvCxnSpPr>
        <p:spPr>
          <a:xfrm flipV="1">
            <a:off x="6497378" y="3962167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6B988D52-19BB-FD50-9BDE-40445278AAFC}"/>
              </a:ext>
            </a:extLst>
          </p:cNvPr>
          <p:cNvCxnSpPr/>
          <p:nvPr/>
        </p:nvCxnSpPr>
        <p:spPr>
          <a:xfrm flipV="1">
            <a:off x="6497377" y="4490949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47B8F0D8-2870-6426-4267-AD0EDA5EB2BC}"/>
              </a:ext>
            </a:extLst>
          </p:cNvPr>
          <p:cNvCxnSpPr/>
          <p:nvPr/>
        </p:nvCxnSpPr>
        <p:spPr>
          <a:xfrm flipV="1">
            <a:off x="6497376" y="5019731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6CFE091F-8C32-04F0-55CD-4E33E3A113ED}"/>
              </a:ext>
            </a:extLst>
          </p:cNvPr>
          <p:cNvCxnSpPr/>
          <p:nvPr/>
        </p:nvCxnSpPr>
        <p:spPr>
          <a:xfrm flipV="1">
            <a:off x="6496945" y="553693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8AA9028B-F8AF-DE03-5F90-0A7258D0FD07}"/>
              </a:ext>
            </a:extLst>
          </p:cNvPr>
          <p:cNvCxnSpPr>
            <a:cxnSpLocks/>
          </p:cNvCxnSpPr>
          <p:nvPr/>
        </p:nvCxnSpPr>
        <p:spPr>
          <a:xfrm flipH="1" flipV="1">
            <a:off x="7933446" y="2888155"/>
            <a:ext cx="250865" cy="1059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6E419A9F-88DC-24C2-1712-6BFDED34175C}"/>
              </a:ext>
            </a:extLst>
          </p:cNvPr>
          <p:cNvCxnSpPr>
            <a:cxnSpLocks/>
          </p:cNvCxnSpPr>
          <p:nvPr/>
        </p:nvCxnSpPr>
        <p:spPr>
          <a:xfrm flipH="1" flipV="1">
            <a:off x="8190149" y="3954258"/>
            <a:ext cx="250865" cy="1059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BAA3AB05-5B1D-AB74-C7AA-BD450973C19C}"/>
              </a:ext>
            </a:extLst>
          </p:cNvPr>
          <p:cNvCxnSpPr>
            <a:cxnSpLocks/>
          </p:cNvCxnSpPr>
          <p:nvPr/>
        </p:nvCxnSpPr>
        <p:spPr>
          <a:xfrm flipV="1">
            <a:off x="10585961" y="529936"/>
            <a:ext cx="0" cy="1655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0361FCFD-CED5-049B-BE40-6C0B46E3634D}"/>
              </a:ext>
            </a:extLst>
          </p:cNvPr>
          <p:cNvCxnSpPr>
            <a:cxnSpLocks/>
          </p:cNvCxnSpPr>
          <p:nvPr/>
        </p:nvCxnSpPr>
        <p:spPr>
          <a:xfrm flipH="1" flipV="1">
            <a:off x="8925612" y="3390967"/>
            <a:ext cx="615043" cy="1234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CD2A9402-0AFF-11C3-9EC2-157EE33A9609}"/>
              </a:ext>
            </a:extLst>
          </p:cNvPr>
          <p:cNvCxnSpPr>
            <a:cxnSpLocks/>
          </p:cNvCxnSpPr>
          <p:nvPr/>
        </p:nvCxnSpPr>
        <p:spPr>
          <a:xfrm flipH="1" flipV="1">
            <a:off x="9380349" y="4302586"/>
            <a:ext cx="639251" cy="1271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D2FCFB08-23F8-551F-1D0F-EB8AD66D20A3}"/>
              </a:ext>
            </a:extLst>
          </p:cNvPr>
          <p:cNvCxnSpPr>
            <a:cxnSpLocks/>
          </p:cNvCxnSpPr>
          <p:nvPr/>
        </p:nvCxnSpPr>
        <p:spPr>
          <a:xfrm flipH="1" flipV="1">
            <a:off x="7649581" y="3478622"/>
            <a:ext cx="117034" cy="988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BC1B3E25-6AD7-D4A2-E498-D665FC6CBB17}"/>
              </a:ext>
            </a:extLst>
          </p:cNvPr>
          <p:cNvCxnSpPr>
            <a:cxnSpLocks/>
          </p:cNvCxnSpPr>
          <p:nvPr/>
        </p:nvCxnSpPr>
        <p:spPr>
          <a:xfrm flipH="1" flipV="1">
            <a:off x="8799180" y="3953260"/>
            <a:ext cx="316826" cy="1082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F0C6E070-C00C-2DCA-5902-457A8F293227}"/>
              </a:ext>
            </a:extLst>
          </p:cNvPr>
          <p:cNvCxnSpPr>
            <a:cxnSpLocks/>
          </p:cNvCxnSpPr>
          <p:nvPr/>
        </p:nvCxnSpPr>
        <p:spPr>
          <a:xfrm flipH="1">
            <a:off x="7363919" y="3456599"/>
            <a:ext cx="268461" cy="52427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44177DEB-9E9C-E650-9D4E-76DFF21E80FF}"/>
              </a:ext>
            </a:extLst>
          </p:cNvPr>
          <p:cNvCxnSpPr>
            <a:cxnSpLocks/>
          </p:cNvCxnSpPr>
          <p:nvPr/>
        </p:nvCxnSpPr>
        <p:spPr>
          <a:xfrm flipH="1">
            <a:off x="8030958" y="3970701"/>
            <a:ext cx="150226" cy="5202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543AA3E-E94B-60F3-5F55-D436958D8265}"/>
              </a:ext>
            </a:extLst>
          </p:cNvPr>
          <p:cNvCxnSpPr>
            <a:cxnSpLocks/>
          </p:cNvCxnSpPr>
          <p:nvPr/>
        </p:nvCxnSpPr>
        <p:spPr>
          <a:xfrm flipH="1">
            <a:off x="7661632" y="2913743"/>
            <a:ext cx="268461" cy="52427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425CD8E8-E499-00C8-BF72-5B4065442CF2}"/>
              </a:ext>
            </a:extLst>
          </p:cNvPr>
          <p:cNvCxnSpPr>
            <a:cxnSpLocks/>
          </p:cNvCxnSpPr>
          <p:nvPr/>
        </p:nvCxnSpPr>
        <p:spPr>
          <a:xfrm>
            <a:off x="10323488" y="1390476"/>
            <a:ext cx="0" cy="79494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D7FE2838-F3A2-21CD-7511-716F1A727E84}"/>
              </a:ext>
            </a:extLst>
          </p:cNvPr>
          <p:cNvCxnSpPr>
            <a:cxnSpLocks/>
          </p:cNvCxnSpPr>
          <p:nvPr/>
        </p:nvCxnSpPr>
        <p:spPr>
          <a:xfrm flipH="1">
            <a:off x="8791374" y="3438784"/>
            <a:ext cx="142650" cy="55789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6DFD7AB-BEE0-9CBF-76AA-F38FD7CA308D}"/>
              </a:ext>
            </a:extLst>
          </p:cNvPr>
          <p:cNvCxnSpPr>
            <a:cxnSpLocks/>
          </p:cNvCxnSpPr>
          <p:nvPr/>
        </p:nvCxnSpPr>
        <p:spPr>
          <a:xfrm flipH="1">
            <a:off x="8645033" y="3955002"/>
            <a:ext cx="142650" cy="55789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9A476BA6-B309-E1D5-6D5F-3CDC09FE7A7E}"/>
              </a:ext>
            </a:extLst>
          </p:cNvPr>
          <p:cNvCxnSpPr>
            <a:cxnSpLocks/>
          </p:cNvCxnSpPr>
          <p:nvPr/>
        </p:nvCxnSpPr>
        <p:spPr>
          <a:xfrm>
            <a:off x="9497291" y="4607746"/>
            <a:ext cx="0" cy="40551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92B7303-B03D-8ADC-6F9B-ACB831668EF4}"/>
              </a:ext>
            </a:extLst>
          </p:cNvPr>
          <p:cNvSpPr txBox="1"/>
          <p:nvPr/>
        </p:nvSpPr>
        <p:spPr>
          <a:xfrm>
            <a:off x="1469036" y="5684807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Warum nicht einfach normal, bloß mit verschiedener Länge?</a:t>
            </a:r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53A05D-6192-3666-5935-4B891C8039E4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9BE5FD-2061-6697-7E52-8590CAF2586E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729164-FDB9-E440-CA37-F753107CCBD4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53ACBE-407F-50C2-2F86-F1718D01F357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825FFB-E67A-6940-11FE-546D39B36EEE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646271-9E23-F2D7-68F2-E39EDA342201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F3BFE6-3A2C-1430-DFFE-D8D88CE6E144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E5C442-FD0C-ACE4-4E7B-74A36BF3EE1F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5C661F-819F-D91A-82A4-6C9701B0D69A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68C5CC-86FE-26B6-EA7A-6D17E09BC965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BF8041-4E39-374B-EDE9-95CCB11D6197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2F734E-CCC8-CC7C-FC01-66B98DBFAF75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B459BD-730F-D829-79FB-7D049F546C8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8F7D3-4D2A-ECF5-E895-9098E313B057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98A8A2-64A6-C910-C0C2-BCAF0DAE972B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5A0FAC-C5A7-6AD0-5185-89D284115AE3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A6C4A06-08CF-2823-E55A-EB23908B48BB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376144-227F-A348-EEA3-96DB354CDDFA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360D22-DA24-C3AB-51D9-55864438F6B6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56904F-ECC3-E98D-4334-860C6C268476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14EA95-824E-20E1-97B0-6D3E874CC44C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810BDE0-4721-6193-6DA5-10A58BBCF64F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6FB3662-224C-6EAA-A305-01C849D26079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5B3DD8-2F31-9EB4-15BA-A567B246FF5B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1ED9C2D-3962-7B4E-761B-1C9A3A5C6350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B283361-E75D-03B8-1EE2-13D4DBF24FE8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D0F4E15B-D691-B632-EEB6-8B4DA9B0D929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5BC88E35-47E7-97C2-6234-8455C08C54BD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3CFF347-C184-2165-4E43-BF09CC874C5F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CF9CFB6-8207-8178-8060-EAF1AEB0ECC9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47B4E15-3288-BF52-DE2E-4AC16F694A6F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ACAF24F-E976-6F4E-35FF-BAF660C339C9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06663F2C-503B-DB96-C472-019F14ACFF4D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E33A825A-E8A1-D4DC-6E1C-EF0420EB9725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43C9FF-6CC4-A715-3C96-3D3C5EF0EDD4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C9D7157-F164-CA19-CCF8-C9AEAB9A2704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5DE31EA-0B9C-53C9-108C-E9D5DE9BDB85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33883FF-BAEF-107F-36D1-A68B12F38410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74E6E2F-4BEE-6561-EF50-95DBA74B81C3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5D68A55-FEF6-9A65-A277-50123D15521F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B6627D6-13D3-F4BA-B2ED-C5899E1A9E14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6CA12EB-2FC7-6678-7523-9747E3395B6E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63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726610-53F2-FDDD-8A2A-7959627ACCEB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17AA703-0D71-AE9C-8D1A-0C223965766C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1F4454C-8CF7-3782-1A36-2858F3FAB5F4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1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334">
        <p159:morph option="byObject"/>
      </p:transition>
    </mc:Choice>
    <mc:Fallback xmlns="">
      <p:transition spd="slow" advTm="203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9425-3919-7F7F-26B7-44F0E09A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B61CA-58B7-E595-6DFA-A2FD8433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E25FA-B956-B23C-98C8-CB492BBB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36C26D-5D12-9773-BE37-79A7D0949AC2}"/>
              </a:ext>
            </a:extLst>
          </p:cNvPr>
          <p:cNvSpPr txBox="1"/>
          <p:nvPr/>
        </p:nvSpPr>
        <p:spPr>
          <a:xfrm>
            <a:off x="1285876" y="665846"/>
            <a:ext cx="75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Denkanstoß: Aufgabenteil b)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8DB32F1-5AB9-B616-D67A-7498A12801FD}"/>
              </a:ext>
            </a:extLst>
          </p:cNvPr>
          <p:cNvCxnSpPr>
            <a:cxnSpLocks/>
          </p:cNvCxnSpPr>
          <p:nvPr/>
        </p:nvCxnSpPr>
        <p:spPr>
          <a:xfrm flipV="1">
            <a:off x="7273636" y="2185416"/>
            <a:ext cx="1046505" cy="749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5A950F2-3286-3462-1FB5-17471F4F5B00}"/>
              </a:ext>
            </a:extLst>
          </p:cNvPr>
          <p:cNvCxnSpPr>
            <a:cxnSpLocks/>
          </p:cNvCxnSpPr>
          <p:nvPr/>
        </p:nvCxnSpPr>
        <p:spPr>
          <a:xfrm>
            <a:off x="8320141" y="2185416"/>
            <a:ext cx="1553849" cy="1252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06BB3AD-7ECC-2B98-0F5B-50E0CA562D72}"/>
              </a:ext>
            </a:extLst>
          </p:cNvPr>
          <p:cNvCxnSpPr>
            <a:cxnSpLocks/>
          </p:cNvCxnSpPr>
          <p:nvPr/>
        </p:nvCxnSpPr>
        <p:spPr>
          <a:xfrm flipH="1">
            <a:off x="6760121" y="2928400"/>
            <a:ext cx="515109" cy="50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5D046F32-7198-48C2-DCAC-A9B71E7A6C72}"/>
              </a:ext>
            </a:extLst>
          </p:cNvPr>
          <p:cNvCxnSpPr>
            <a:cxnSpLocks/>
          </p:cNvCxnSpPr>
          <p:nvPr/>
        </p:nvCxnSpPr>
        <p:spPr>
          <a:xfrm>
            <a:off x="7289299" y="2920990"/>
            <a:ext cx="0" cy="533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F52C45C1-618A-A659-8319-0E50F001264A}"/>
              </a:ext>
            </a:extLst>
          </p:cNvPr>
          <p:cNvCxnSpPr>
            <a:cxnSpLocks/>
          </p:cNvCxnSpPr>
          <p:nvPr/>
        </p:nvCxnSpPr>
        <p:spPr>
          <a:xfrm flipH="1">
            <a:off x="8066905" y="2946494"/>
            <a:ext cx="250397" cy="507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9B83799F-37D8-FB15-5969-8B78DAC4169F}"/>
              </a:ext>
            </a:extLst>
          </p:cNvPr>
          <p:cNvCxnSpPr>
            <a:cxnSpLocks/>
          </p:cNvCxnSpPr>
          <p:nvPr/>
        </p:nvCxnSpPr>
        <p:spPr>
          <a:xfrm>
            <a:off x="8325818" y="2199672"/>
            <a:ext cx="0" cy="756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E5767EA-B5EA-B540-6C2B-FF08842942F8}"/>
              </a:ext>
            </a:extLst>
          </p:cNvPr>
          <p:cNvCxnSpPr>
            <a:cxnSpLocks/>
          </p:cNvCxnSpPr>
          <p:nvPr/>
        </p:nvCxnSpPr>
        <p:spPr>
          <a:xfrm>
            <a:off x="8322979" y="2943652"/>
            <a:ext cx="0" cy="493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1B47DD1F-FE08-65D3-8844-1597D0DA21FF}"/>
              </a:ext>
            </a:extLst>
          </p:cNvPr>
          <p:cNvCxnSpPr>
            <a:cxnSpLocks/>
          </p:cNvCxnSpPr>
          <p:nvPr/>
        </p:nvCxnSpPr>
        <p:spPr>
          <a:xfrm>
            <a:off x="7289054" y="2924402"/>
            <a:ext cx="779999" cy="1068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1A8226A2-6FFE-0875-7987-2EB0FEFD3340}"/>
              </a:ext>
            </a:extLst>
          </p:cNvPr>
          <p:cNvCxnSpPr>
            <a:cxnSpLocks/>
          </p:cNvCxnSpPr>
          <p:nvPr/>
        </p:nvCxnSpPr>
        <p:spPr>
          <a:xfrm flipH="1" flipV="1">
            <a:off x="8317302" y="2928400"/>
            <a:ext cx="740659" cy="1075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1D5D554-74A5-ECC6-5920-DEA01ACBF505}"/>
              </a:ext>
            </a:extLst>
          </p:cNvPr>
          <p:cNvSpPr txBox="1"/>
          <p:nvPr/>
        </p:nvSpPr>
        <p:spPr>
          <a:xfrm>
            <a:off x="7433950" y="23394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056ADD-8D26-C363-12F7-D9695F3058F1}"/>
              </a:ext>
            </a:extLst>
          </p:cNvPr>
          <p:cNvSpPr txBox="1"/>
          <p:nvPr/>
        </p:nvSpPr>
        <p:spPr>
          <a:xfrm>
            <a:off x="7998179" y="2487609"/>
            <a:ext cx="3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A8C5233-AE0C-B8E7-1CDE-246C8214B7D3}"/>
              </a:ext>
            </a:extLst>
          </p:cNvPr>
          <p:cNvSpPr txBox="1"/>
          <p:nvPr/>
        </p:nvSpPr>
        <p:spPr>
          <a:xfrm>
            <a:off x="6627492" y="292081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6F69BF0-3C6E-3B64-0318-227BD4762594}"/>
              </a:ext>
            </a:extLst>
          </p:cNvPr>
          <p:cNvSpPr txBox="1"/>
          <p:nvPr/>
        </p:nvSpPr>
        <p:spPr>
          <a:xfrm>
            <a:off x="7781168" y="29086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B7472373-0EA8-3EC8-ED07-F5E0D078A4E9}"/>
              </a:ext>
            </a:extLst>
          </p:cNvPr>
          <p:cNvCxnSpPr/>
          <p:nvPr/>
        </p:nvCxnSpPr>
        <p:spPr>
          <a:xfrm flipV="1">
            <a:off x="6497380" y="292538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41D14B4-9B33-D41A-370C-3CCED0591BD1}"/>
              </a:ext>
            </a:extLst>
          </p:cNvPr>
          <p:cNvCxnSpPr/>
          <p:nvPr/>
        </p:nvCxnSpPr>
        <p:spPr>
          <a:xfrm flipV="1">
            <a:off x="6497379" y="343338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B4B04A48-D00B-BD6D-77DC-CF044607EDE8}"/>
              </a:ext>
            </a:extLst>
          </p:cNvPr>
          <p:cNvCxnSpPr/>
          <p:nvPr/>
        </p:nvCxnSpPr>
        <p:spPr>
          <a:xfrm flipV="1">
            <a:off x="6497378" y="3962167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22187893-FC4D-578F-B6AA-C0B96E631BE2}"/>
              </a:ext>
            </a:extLst>
          </p:cNvPr>
          <p:cNvCxnSpPr/>
          <p:nvPr/>
        </p:nvCxnSpPr>
        <p:spPr>
          <a:xfrm flipV="1">
            <a:off x="6497377" y="4490949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35C952A6-BFFE-20A8-E154-2FB154591C91}"/>
              </a:ext>
            </a:extLst>
          </p:cNvPr>
          <p:cNvCxnSpPr/>
          <p:nvPr/>
        </p:nvCxnSpPr>
        <p:spPr>
          <a:xfrm flipV="1">
            <a:off x="6497376" y="5019731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56EF8175-6F97-E315-62DA-A67DC093CEE5}"/>
              </a:ext>
            </a:extLst>
          </p:cNvPr>
          <p:cNvCxnSpPr/>
          <p:nvPr/>
        </p:nvCxnSpPr>
        <p:spPr>
          <a:xfrm flipV="1">
            <a:off x="6496945" y="5536935"/>
            <a:ext cx="3377045" cy="9272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D17068C-32B2-70AE-2EB9-6BE65FAE75A7}"/>
              </a:ext>
            </a:extLst>
          </p:cNvPr>
          <p:cNvSpPr txBox="1"/>
          <p:nvPr/>
        </p:nvSpPr>
        <p:spPr>
          <a:xfrm>
            <a:off x="1469036" y="5684807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Warum nicht einfach normal, bloß mit verschiedener Länge?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5141511-00D6-2C53-A01B-F79764EA4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8935"/>
              </p:ext>
            </p:extLst>
          </p:nvPr>
        </p:nvGraphicFramePr>
        <p:xfrm>
          <a:off x="1672418" y="2229173"/>
          <a:ext cx="1181878" cy="14370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90939">
                  <a:extLst>
                    <a:ext uri="{9D8B030D-6E8A-4147-A177-3AD203B41FA5}">
                      <a16:colId xmlns:a16="http://schemas.microsoft.com/office/drawing/2014/main" val="2275836714"/>
                    </a:ext>
                  </a:extLst>
                </a:gridCol>
                <a:gridCol w="590939">
                  <a:extLst>
                    <a:ext uri="{9D8B030D-6E8A-4147-A177-3AD203B41FA5}">
                      <a16:colId xmlns:a16="http://schemas.microsoft.com/office/drawing/2014/main" val="803989995"/>
                    </a:ext>
                  </a:extLst>
                </a:gridCol>
              </a:tblGrid>
              <a:tr h="47902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68157"/>
                  </a:ext>
                </a:extLst>
              </a:tr>
              <a:tr h="47902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02323"/>
                  </a:ext>
                </a:extLst>
              </a:tr>
              <a:tr h="47902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05420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8B5AE830-805F-6155-3D8A-21659B7C79D6}"/>
              </a:ext>
            </a:extLst>
          </p:cNvPr>
          <p:cNvSpPr txBox="1"/>
          <p:nvPr/>
        </p:nvSpPr>
        <p:spPr>
          <a:xfrm>
            <a:off x="8940177" y="2337165"/>
            <a:ext cx="3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85C61AC3-594A-2831-46CC-849DC21CF1C6}"/>
              </a:ext>
            </a:extLst>
          </p:cNvPr>
          <p:cNvCxnSpPr>
            <a:cxnSpLocks/>
          </p:cNvCxnSpPr>
          <p:nvPr/>
        </p:nvCxnSpPr>
        <p:spPr>
          <a:xfrm>
            <a:off x="7302852" y="2938267"/>
            <a:ext cx="779999" cy="1068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19AAF0EC-DB73-1B37-2D6A-1EF2EC7FB99E}"/>
              </a:ext>
            </a:extLst>
          </p:cNvPr>
          <p:cNvCxnSpPr>
            <a:cxnSpLocks/>
          </p:cNvCxnSpPr>
          <p:nvPr/>
        </p:nvCxnSpPr>
        <p:spPr>
          <a:xfrm flipH="1" flipV="1">
            <a:off x="8331165" y="2942425"/>
            <a:ext cx="740659" cy="107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8166F17-7029-A967-4440-7836DB0332F0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9B1EA1B-26DE-98CF-03DC-EA4D289E45B9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C4E495-B420-AE33-A5F8-8F21F154A5FC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4320BA-EC87-C7E4-B985-BBC60057F643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027A9A-04AB-4C5B-B41E-406551A8A7CA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847892-542B-140F-6A8D-A0770E8A2480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2F0553-4936-FC2A-1635-2665A1363AE6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4324199-D38D-EC36-44FD-9BB17AD0EC98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45258B-C4DD-9F2A-8AF6-1E61816D29E7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866399-34B3-DA77-9164-1721735F65A0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430521-BAC3-E80D-42A2-FACAE211FEF4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005724-36C9-A98D-B92E-8A79AFE110B9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48D46F7-438A-5698-3790-16F03B3B5E2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926F5C1-1FC2-A5FB-6ECA-4F252253FE39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F96EE7D-C773-64FB-1C6B-C78783DD60CA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8C1574-CFAF-F298-87CF-75A96F192A33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A8C1B8-83B1-CB2B-C943-0C55965B7710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F723508-1CA7-A1BB-D111-7D22C5035065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7915FC3-B941-038E-455F-74F5CAF7DE67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F342A0C-7A90-577A-00C5-88695683B6E7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A5859FF-02AF-E8FB-1257-4186A34155C5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FA5E765-D1B1-B47C-C4ED-206501950282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7D0FC-3B4D-E729-481A-54D7D29EFC49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632838-181A-CF62-E364-B27E11358735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1948569-7F37-D075-9E70-7343D3D858F5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E988610-767D-8275-9882-221861D88442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15370B29-29F1-A32E-5767-19372AC9AB6C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BC59D0A-8618-DC29-86DF-C10B21548446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66D7AFB-51FF-20D9-4E4A-79C8494B202B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5A0FA36-C6E2-58CF-0E63-A06D6E3F5587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50D745B1-10EA-AABE-87BB-B9B9641C62DF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48323B0-DD32-8491-62F6-4F866F09D5F3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46C00DA-9E24-143D-F365-75165EC45292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569EC1D6-3E11-A3DD-44EF-C5621D1C10BF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DF12488-9E19-7325-1828-40EC36A18875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7D70497F-6671-17AB-A86E-E30C15F952D8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D726F51-4D84-CCEA-E74D-A687F9CD4084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0D1CABD-E381-780C-EDB1-5F4F89EFE7B7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33B6AED5-41BC-A749-3CF6-30EDA0218F0A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E7B806B-662B-060C-ED92-26307B5D2162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358450-DF88-24B5-549A-1FBAFEC5D8DA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A7FE0B-469D-234F-2BFF-3F80465055CE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5130762-2947-4BCB-274B-87E7C2A32F07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861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1C4D70F6-834A-2DB6-E6D3-7D167DE633BD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F034D4F-44F7-9D92-3627-9BECEEF600A7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396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7956">
        <p159:morph option="byObject"/>
      </p:transition>
    </mc:Choice>
    <mc:Fallback xmlns="">
      <p:transition spd="slow" advTm="679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33063-481D-6597-40D9-4874C25B7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AAA0C-149F-28CC-9AA9-D76A60FC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73932-1583-F8AC-8A69-35AE0EBA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Richard </a:t>
            </a:r>
            <a:r>
              <a:rPr lang="de-DE" dirty="0" err="1"/>
              <a:t>Badouin</a:t>
            </a:r>
            <a:r>
              <a:rPr lang="de-DE" dirty="0"/>
              <a:t> - Mathematik 10a - Rudolf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8B01EB-850A-9803-45F7-51D3D917FA7B}"/>
              </a:ext>
            </a:extLst>
          </p:cNvPr>
          <p:cNvSpPr txBox="1"/>
          <p:nvPr/>
        </p:nvSpPr>
        <p:spPr>
          <a:xfrm>
            <a:off x="2450867" y="3075057"/>
            <a:ext cx="7532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Danke für eure Aufmerksamkeit!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4BDAE-628F-664F-ED41-37CF55C1D3B7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8F0665-EC1F-905F-F735-519EFB1E549A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163762-37C5-D1C9-4D42-A9C5EBC4F532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39272C-B60E-9BE5-0D0F-1351190E9964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F9B4C0-6203-4CB6-0475-5AAC19839B59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ECEF60-70E9-1A49-D1A6-3FE33FD96E5A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5F1AC1-742E-7E52-A976-DD978D572E45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BABB81-C698-93E0-7659-3BF35B837C59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C6D8C5-0B41-14AF-ACE4-65467C42773C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3CF315-9CFB-C145-4D5C-049DE3453B5E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600743-9C2D-D31B-8510-1BDECE68A5A1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03A221-DE47-357E-2295-AD3289338B94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561BB-B83D-89FD-21E7-C8C513D07BBE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9B8473-FDDE-18CB-45BA-FB61B5DE4DED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32686D-17EB-C750-0A46-0A426A0E0ED9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2771F8-8908-5D7C-4E19-E0E8AD7483F4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2B825A-05CC-069F-A4A8-080CA4FCACB3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E6245B-9F51-8CE7-117C-6ABB491FBEDD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56DB63-6B44-6BFB-D9BD-A5D00D11455C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8EFD9F-338E-FECD-1E7D-7EBD21987639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68F948-B7E5-D727-6BDE-57AC7FE269F5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DE5181-EE5C-DF12-5F6F-4DEE579A4E2F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3AD40F-7E37-2DE1-39C2-AE1FFF31878F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4A5DD0-90C2-97A1-23B4-DF80571C7ED0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D25F9C9-0061-42DD-F09C-3F1E06FC8691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1A34BF0-3968-CB92-6D13-B427E3B697E9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2022FD2-E9D5-7511-DAB6-C0B6D4221F4E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A628084-5AC7-11F5-BE31-62BB64A11007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57AF960-E119-E586-67A9-F78BDF17D6FA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3055EEB-46F1-4A09-0D04-B8D0B7E3C49D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676865E-E0BC-6CD0-1644-5226B30ECBBC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797304E-1A34-6788-8BF2-54DBA59CB9BA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3A8C306-17BA-7668-EC3A-22C05E898B17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587DB9E-376C-05A7-9010-CF0BD1D41365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4A27BBB-5C4B-F3CC-E332-A8BA5F9D1D25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F99987E-6C81-62EE-68A5-452319462345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6CD0A7A-1677-7F95-42B5-97FBF48A072F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37B4908-1DA3-7E51-2C1E-D950CDB573C7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0E62BFC-77B2-861C-91FB-865814CFDFEF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5F1562-CDEC-1291-DD8A-4C1597F104FF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D5EEB-942B-6CF5-DF86-B38AB34B5CEE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F2D044-5FA8-280E-C48E-263B4AD448A2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B40AEB-B9BA-5422-F145-38B9371717B8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8796CF4-45DC-290C-F73D-CFC2015F95A8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4CC588E-9107-4112-9A62-26A437500054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53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3610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9497">
        <p159:morph option="byObject"/>
      </p:transition>
    </mc:Choice>
    <mc:Fallback xmlns="">
      <p:transition spd="slow" advTm="5949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620E-1742-6297-3970-1F9A7628C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8FC04-795B-9D98-65D7-B8013F1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4F0AC-EA5D-6AEE-3E21-A38A35FC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B1D4D4C-1A72-25CE-E6EB-157B1AAB7D59}"/>
              </a:ext>
            </a:extLst>
          </p:cNvPr>
          <p:cNvSpPr txBox="1"/>
          <p:nvPr/>
        </p:nvSpPr>
        <p:spPr>
          <a:xfrm>
            <a:off x="1285876" y="665846"/>
            <a:ext cx="58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Präfix-frei</a:t>
            </a:r>
            <a:endParaRPr lang="de-DE" sz="3600" dirty="0"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65C467-14CD-6B6B-8394-314011287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0786" y="1810454"/>
            <a:ext cx="1011815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Prä·fix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Substantiv, Neutrum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 [das]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SPRACHWISSENSCHAFT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1. vor ein Wort, einen Wortstamm gesetzte Ableitungssilbe; Vorsilbe (z. B.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be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-,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-,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un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-,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ver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-,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zer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-)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8261BF-7F72-8792-7E22-12CCC54C26FD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6F7FF1-145A-EC28-721F-6D2789E9774C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26A724-36E8-D12E-C440-D436F272F3A3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3BD578-B685-998A-FC20-204F021967A5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330E9D-1106-CEE6-1E89-2917828CCA1D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F4F1F-222F-18A6-E7C9-349EE277385E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A77FF4-C7F2-E420-F116-BF155031BF30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7326C4-D5BF-528A-1AAF-19BE72F30F48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20BD25-1EE4-0C34-54BD-283EE8F967EF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721893-C74D-BC95-7538-4BB9A2DCE0C6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548A9-369E-CD20-8D15-A73AB03C8ABB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49C9E7-93CA-8337-8678-40E29EE01F8E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4D18D2-3706-FB28-2DFE-D3F0582F7A80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047B1C-F700-E45F-0C9A-44A67A18921D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FB8857-0868-64F1-6C60-FA037B38B1E3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9C0C3A-70E7-953C-A786-D420D87882FD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3C4674-29ED-0036-75EB-44943C032DA0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F8A02E-2036-44D0-1D67-BA563BC61D3D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621C5-C68E-0314-388F-D3089F154FE9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C7FF04-7210-86BA-1174-09DC94F24BF9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5905BC-1A55-3218-2D10-293C0EB262E2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BC2033-562B-7ABF-79FE-D7C098917AB0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2D89FD-A6CD-6393-7227-BCEADD0D68BC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E06772-9A42-CE7A-DA58-05286A750722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159D375-629D-266F-C29E-C1E44F42F10C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CE49EB0-56AF-3A53-3092-C4A3D100EB77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6A0DB8F-85F7-7C6C-B3B9-A326A40BB386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CA705AA-E524-F16F-0925-61AE5BBA1A51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9FA8AA7-4D64-F49B-27D9-7E9BF224525A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0098393-A598-3D4E-25A7-AAA2F84391A2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AC5BEB5-EC57-E1CC-CAA4-778CE713D061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BAB3511-223E-B4F3-0F90-1E01623B4489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06ADFA5-4D6A-D197-2A33-19D3CACD24DB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D04AA29-1219-9A59-53B4-198329CEA99E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F320D42-883D-4B8A-A60C-A4110A81FD32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90ECAA0-A50B-4DFE-F2EF-970E770BB6D7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19B5DE4-2266-D5FA-22E0-85C2818B28FF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616686-F917-EB44-2695-68589F7649EC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5C0788A-AB9E-1568-EE29-6845188FA11C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9D667B-F9D6-9FA0-6EB9-D5A353EFA496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823B64-8DBF-7F43-F99E-EB8259890ABC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AE03DC-5135-1DB3-12E7-3D4D879424C2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A5C49EC-37A9-634C-AC10-3683EE6FCB1F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7687969-BED1-ADF9-3041-F4B85F3687AC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D710FF3-A32B-BF03-FF6D-A1CF085E106B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00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512">
        <p159:morph option="byObject"/>
      </p:transition>
    </mc:Choice>
    <mc:Fallback xmlns="">
      <p:transition spd="slow" advTm="275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ECD7C-F86D-6B27-0DB3-115603669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7CCBF-384C-F2B5-C04A-5F9D742B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614620-96CF-289D-07E1-9A296182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4DD831-CB7F-FC41-0118-61B2976DF5F2}"/>
              </a:ext>
            </a:extLst>
          </p:cNvPr>
          <p:cNvSpPr txBox="1"/>
          <p:nvPr/>
        </p:nvSpPr>
        <p:spPr>
          <a:xfrm>
            <a:off x="1285876" y="665846"/>
            <a:ext cx="58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Präfix-frei</a:t>
            </a:r>
            <a:endParaRPr lang="de-DE" sz="3600" dirty="0"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788A79-1624-CE87-FD7C-5772A93E6F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5796" y="1840434"/>
            <a:ext cx="1100606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/>
              <a:t>Kein Codewort des Codes ist Präfix eines anderen Codewortes</a:t>
            </a:r>
          </a:p>
          <a:p>
            <a:pPr marL="0" lvl="0" indent="0">
              <a:lnSpc>
                <a:spcPct val="100000"/>
              </a:lnSpc>
              <a:buNone/>
            </a:pPr>
            <a:endParaRPr lang="de-DE" sz="4000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Keine Perlenkombination darf Präfix einer anderen Perlenkombination sein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40F430-94C4-0103-7757-1D85F196B8B5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5771EB-975A-F2B5-84F0-B78007C1CC9B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751B20-0F6A-B90E-0C59-5CFA08184A06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8195F-1DAD-75E3-2B86-74F5EA7B5341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095895-FA2C-B41F-78FC-9144F991E18E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405E1F-8AEF-46B2-1AF9-C98878CBA782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0152E7-59F5-15D7-B076-F55756E3F4B5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D73B7D-DDD1-1EC8-C7E9-1CB64418D7DA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A5467D-A331-A1F3-6BA9-025EA7E40652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436DFA-96C4-E5D9-0465-3FBE36AA8FD4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805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87204E-2015-4B0A-5805-5D346ED5EA6D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747D5A-DE3B-BE25-7324-8354641585E0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18AB64-527D-13C5-72BD-0F3D9F3562EC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5E6D15-DDC0-72CF-1D10-8E23473BB140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48830C-3F91-3842-312D-E368CEF7C7F1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D5A19A-BF89-84C2-11DC-D8DC1B81D3C7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CA3318-4851-FEAB-DEB2-7C0D5D4AFF65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03AD50-0962-668E-C47A-6753AF1B5F51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67D2EF-0079-4B67-2FC0-DDDE9C5C4DBE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EFD095-C211-8AA6-2E94-CCDF1ED553E8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0156FF-3442-C73A-6197-24183C56359C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059099-5928-D2B6-8556-1735EBA5F79F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C2D7B9-6660-05A4-34B4-EDEED3738E55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30E0DF-7E75-7437-3E0E-CFA6EFE6FECD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3D0C012-3655-CEDD-5978-0E96282F6FC9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655D2CD-C780-F5F0-681B-9C3B9FA8A878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B4C3DB0-B112-DC98-47E4-8AAF1A2EAB23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0DFA956-6B56-7435-1DED-DD9820CF928D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F740AE0-E024-80D7-8D58-CC0CEB9F8DD2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AE95607-4F23-4525-8703-4492371C602F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65AFD4-CE8A-1B2E-0727-396E55869FF1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60CC17-416F-D3D0-34D9-95E1E141BE84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C5D5DB-C9DC-8796-B423-92D4CF1A84D1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0433FF-D192-4E3C-295D-C5788EB79185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A856B1-C9D4-FC4E-6B5C-44E02B445A74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74DD5D3-E7F9-8A14-697F-488C30DF1CC7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DC2847-7283-7455-E502-0AD25B4FA508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899C2-9B99-A12B-1526-387F5973D723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31F127D-DF9F-AC12-70A1-68733CB35412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F0B550-1A9C-AA5B-4C72-B2B1C432BA8D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E736FEA-7D69-4A40-0548-DACFF420B89D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280B09-7598-C492-F06E-F9F68A9AC733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2A7CAA-D5DE-9364-4E90-D2A9F4CED0B2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D4BFD5A-94D4-959E-6D73-E6F46D031FEC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818283-B96C-56B1-9871-D46DBE4015B8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13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270">
        <p159:morph option="byObject"/>
      </p:transition>
    </mc:Choice>
    <mc:Fallback xmlns="">
      <p:transition spd="slow" advTm="82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F4292-8B77-1059-A200-0B8B006D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489DC-4EEC-5A22-5C7C-BBA9175C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FD3B7-6E9A-7768-2D39-D3D6B1E0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62F840-63D4-14E8-5F2C-41EF9C01D896}"/>
              </a:ext>
            </a:extLst>
          </p:cNvPr>
          <p:cNvSpPr txBox="1"/>
          <p:nvPr/>
        </p:nvSpPr>
        <p:spPr>
          <a:xfrm>
            <a:off x="1285876" y="665846"/>
            <a:ext cx="58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Präfix-frei</a:t>
            </a:r>
            <a:endParaRPr lang="de-DE" sz="3600" dirty="0"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D87662-9B41-EAA4-D4B7-4C6F14142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5796" y="1840434"/>
            <a:ext cx="65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altLang="de-DE" sz="2400" dirty="0"/>
              <a:t>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638F8C-60F7-14B3-7D89-333235F12C67}"/>
              </a:ext>
            </a:extLst>
          </p:cNvPr>
          <p:cNvGrpSpPr/>
          <p:nvPr/>
        </p:nvGrpSpPr>
        <p:grpSpPr>
          <a:xfrm>
            <a:off x="1405796" y="5208328"/>
            <a:ext cx="1518378" cy="371475"/>
            <a:chOff x="2029800" y="1849766"/>
            <a:chExt cx="1518378" cy="3714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5C14DC-5A6F-3D33-BBA8-11DC567F8692}"/>
                </a:ext>
              </a:extLst>
            </p:cNvPr>
            <p:cNvSpPr/>
            <p:nvPr/>
          </p:nvSpPr>
          <p:spPr>
            <a:xfrm>
              <a:off x="2029800" y="1849766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611104-B425-9FA1-4AAF-AF54BF0EE642}"/>
                </a:ext>
              </a:extLst>
            </p:cNvPr>
            <p:cNvSpPr/>
            <p:nvPr/>
          </p:nvSpPr>
          <p:spPr>
            <a:xfrm>
              <a:off x="2415926" y="1861241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50A7F2-DB3A-5839-8003-EF54CDC4BB25}"/>
                </a:ext>
              </a:extLst>
            </p:cNvPr>
            <p:cNvSpPr/>
            <p:nvPr/>
          </p:nvSpPr>
          <p:spPr>
            <a:xfrm>
              <a:off x="2802052" y="1861241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0BA048-543C-71C3-0B3F-78528983BD0A}"/>
                </a:ext>
              </a:extLst>
            </p:cNvPr>
            <p:cNvSpPr/>
            <p:nvPr/>
          </p:nvSpPr>
          <p:spPr>
            <a:xfrm>
              <a:off x="3188178" y="1861241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D0B8CAE-B81A-D83E-3A1A-BD61484DCEAF}"/>
              </a:ext>
            </a:extLst>
          </p:cNvPr>
          <p:cNvGrpSpPr/>
          <p:nvPr/>
        </p:nvGrpSpPr>
        <p:grpSpPr>
          <a:xfrm>
            <a:off x="2029800" y="2946287"/>
            <a:ext cx="746126" cy="371475"/>
            <a:chOff x="2029800" y="2946287"/>
            <a:chExt cx="746126" cy="3714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D1B727-CD1A-F0C1-1388-E2E2FACC46AE}"/>
                </a:ext>
              </a:extLst>
            </p:cNvPr>
            <p:cNvSpPr/>
            <p:nvPr/>
          </p:nvSpPr>
          <p:spPr>
            <a:xfrm>
              <a:off x="2029800" y="2946287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9F8A18-0FBC-A6B9-8A0D-4C6E681E904D}"/>
                </a:ext>
              </a:extLst>
            </p:cNvPr>
            <p:cNvSpPr/>
            <p:nvPr/>
          </p:nvSpPr>
          <p:spPr>
            <a:xfrm>
              <a:off x="2415926" y="2957762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D708F12-6154-B252-702D-C2BD9EA6B225}"/>
              </a:ext>
            </a:extLst>
          </p:cNvPr>
          <p:cNvCxnSpPr/>
          <p:nvPr/>
        </p:nvCxnSpPr>
        <p:spPr>
          <a:xfrm flipV="1">
            <a:off x="2415926" y="2221241"/>
            <a:ext cx="0" cy="72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">
            <a:extLst>
              <a:ext uri="{FF2B5EF4-FFF2-40B4-BE49-F238E27FC236}">
                <a16:creationId xmlns:a16="http://schemas.microsoft.com/office/drawing/2014/main" id="{37B90928-EBA9-66BE-AD39-4835CB75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796" y="2931257"/>
            <a:ext cx="65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altLang="de-DE" sz="2400" dirty="0"/>
              <a:t>B = 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EBB7FE7-FA0A-E110-26CC-D721375E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87" y="4022080"/>
            <a:ext cx="542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altLang="de-DE" sz="2400" dirty="0"/>
              <a:t>C = 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965F22F-95DD-B738-58FA-AA4776FEA5CD}"/>
              </a:ext>
            </a:extLst>
          </p:cNvPr>
          <p:cNvGrpSpPr/>
          <p:nvPr/>
        </p:nvGrpSpPr>
        <p:grpSpPr>
          <a:xfrm>
            <a:off x="2042155" y="4026719"/>
            <a:ext cx="746126" cy="371475"/>
            <a:chOff x="2029800" y="2946287"/>
            <a:chExt cx="746126" cy="37147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FC4273-9558-9199-F8EE-3E5C16BC4658}"/>
                </a:ext>
              </a:extLst>
            </p:cNvPr>
            <p:cNvSpPr/>
            <p:nvPr/>
          </p:nvSpPr>
          <p:spPr>
            <a:xfrm>
              <a:off x="2029800" y="2946287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480618-3530-BD96-6786-7A8C2B982680}"/>
                </a:ext>
              </a:extLst>
            </p:cNvPr>
            <p:cNvSpPr/>
            <p:nvPr/>
          </p:nvSpPr>
          <p:spPr>
            <a:xfrm>
              <a:off x="2415926" y="2957762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F68A1CE-7935-8529-E392-D3C5ABC2CA2A}"/>
              </a:ext>
            </a:extLst>
          </p:cNvPr>
          <p:cNvGrpSpPr/>
          <p:nvPr/>
        </p:nvGrpSpPr>
        <p:grpSpPr>
          <a:xfrm>
            <a:off x="2042155" y="1882530"/>
            <a:ext cx="1518378" cy="371475"/>
            <a:chOff x="2029800" y="1849766"/>
            <a:chExt cx="1518378" cy="3714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D88F2B-B7A7-CF9A-A170-DAD7FBD9D946}"/>
                </a:ext>
              </a:extLst>
            </p:cNvPr>
            <p:cNvSpPr/>
            <p:nvPr/>
          </p:nvSpPr>
          <p:spPr>
            <a:xfrm>
              <a:off x="2029800" y="1849766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6D6102-FEA6-0FCF-EB44-B3D3824F443D}"/>
                </a:ext>
              </a:extLst>
            </p:cNvPr>
            <p:cNvSpPr/>
            <p:nvPr/>
          </p:nvSpPr>
          <p:spPr>
            <a:xfrm>
              <a:off x="2415926" y="1861241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B0AD0D-D643-AFF8-56B1-5F05281A6638}"/>
                </a:ext>
              </a:extLst>
            </p:cNvPr>
            <p:cNvSpPr/>
            <p:nvPr/>
          </p:nvSpPr>
          <p:spPr>
            <a:xfrm>
              <a:off x="2802052" y="1861241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ECA74A7-738C-66F5-E627-0B57ECEBCABB}"/>
                </a:ext>
              </a:extLst>
            </p:cNvPr>
            <p:cNvSpPr/>
            <p:nvPr/>
          </p:nvSpPr>
          <p:spPr>
            <a:xfrm>
              <a:off x="3188178" y="1861241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tangle 1">
            <a:extLst>
              <a:ext uri="{FF2B5EF4-FFF2-40B4-BE49-F238E27FC236}">
                <a16:creationId xmlns:a16="http://schemas.microsoft.com/office/drawing/2014/main" id="{402F1A5C-6033-9DD1-B4BD-0DA9344D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104" y="5219803"/>
            <a:ext cx="446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altLang="de-DE" sz="2400" dirty="0"/>
              <a:t> =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BD7A7C3-0895-C057-B068-7C60CE21F7DE}"/>
              </a:ext>
            </a:extLst>
          </p:cNvPr>
          <p:cNvGrpSpPr/>
          <p:nvPr/>
        </p:nvGrpSpPr>
        <p:grpSpPr>
          <a:xfrm>
            <a:off x="3733373" y="5225560"/>
            <a:ext cx="1518378" cy="371475"/>
            <a:chOff x="2029800" y="1849766"/>
            <a:chExt cx="1518378" cy="37147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94054A6-6E50-F4C4-FA20-5651A2BD59A2}"/>
                </a:ext>
              </a:extLst>
            </p:cNvPr>
            <p:cNvSpPr/>
            <p:nvPr/>
          </p:nvSpPr>
          <p:spPr>
            <a:xfrm>
              <a:off x="2029800" y="1849766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D2BD26-C56B-3284-9F1C-71BA6B4F5EA0}"/>
                </a:ext>
              </a:extLst>
            </p:cNvPr>
            <p:cNvSpPr/>
            <p:nvPr/>
          </p:nvSpPr>
          <p:spPr>
            <a:xfrm>
              <a:off x="2415926" y="1861241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F8C87CD-5634-316A-A04E-1379DCDF649C}"/>
                </a:ext>
              </a:extLst>
            </p:cNvPr>
            <p:cNvSpPr/>
            <p:nvPr/>
          </p:nvSpPr>
          <p:spPr>
            <a:xfrm>
              <a:off x="2802052" y="1861241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F8D9C5-BA35-5BA2-10C8-B71648A8A40E}"/>
                </a:ext>
              </a:extLst>
            </p:cNvPr>
            <p:cNvSpPr/>
            <p:nvPr/>
          </p:nvSpPr>
          <p:spPr>
            <a:xfrm>
              <a:off x="3188178" y="1861241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Rectangle 1">
            <a:extLst>
              <a:ext uri="{FF2B5EF4-FFF2-40B4-BE49-F238E27FC236}">
                <a16:creationId xmlns:a16="http://schemas.microsoft.com/office/drawing/2014/main" id="{49D72807-A406-25EB-E526-C123EB2D8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499" y="4726166"/>
            <a:ext cx="446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altLang="de-DE" sz="2400" dirty="0"/>
              <a:t> A </a:t>
            </a: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8E95B48F-16A1-E323-E2F6-AD42680B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27" y="5215137"/>
            <a:ext cx="845296" cy="38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altLang="de-DE" sz="2400" dirty="0"/>
              <a:t> oder 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8024BD5-6473-8418-1B3A-5D03863D5132}"/>
              </a:ext>
            </a:extLst>
          </p:cNvPr>
          <p:cNvGrpSpPr/>
          <p:nvPr/>
        </p:nvGrpSpPr>
        <p:grpSpPr>
          <a:xfrm>
            <a:off x="6672452" y="5227753"/>
            <a:ext cx="746126" cy="371475"/>
            <a:chOff x="2029800" y="2946287"/>
            <a:chExt cx="746126" cy="3714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9AB129-392B-3BBB-1D0F-329FAB11CB9F}"/>
                </a:ext>
              </a:extLst>
            </p:cNvPr>
            <p:cNvSpPr/>
            <p:nvPr/>
          </p:nvSpPr>
          <p:spPr>
            <a:xfrm>
              <a:off x="2029800" y="2946287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2AF03D-059F-EE16-7A80-CDB2705EEB1B}"/>
                </a:ext>
              </a:extLst>
            </p:cNvPr>
            <p:cNvSpPr/>
            <p:nvPr/>
          </p:nvSpPr>
          <p:spPr>
            <a:xfrm>
              <a:off x="2415926" y="2957762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FCADA61-78BC-2619-79AA-FDAF8F60E9DB}"/>
              </a:ext>
            </a:extLst>
          </p:cNvPr>
          <p:cNvGrpSpPr/>
          <p:nvPr/>
        </p:nvGrpSpPr>
        <p:grpSpPr>
          <a:xfrm>
            <a:off x="7881824" y="5237035"/>
            <a:ext cx="746126" cy="371475"/>
            <a:chOff x="2029800" y="2946287"/>
            <a:chExt cx="746126" cy="37147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EEC1AF-D232-864B-CF61-A03CD571F693}"/>
                </a:ext>
              </a:extLst>
            </p:cNvPr>
            <p:cNvSpPr/>
            <p:nvPr/>
          </p:nvSpPr>
          <p:spPr>
            <a:xfrm>
              <a:off x="2029800" y="2946287"/>
              <a:ext cx="360000" cy="360000"/>
            </a:xfrm>
            <a:prstGeom prst="ellipse">
              <a:avLst/>
            </a:prstGeom>
            <a:solidFill>
              <a:srgbClr val="00BA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8C7DC9-39AD-A228-87A4-3718FB37A634}"/>
                </a:ext>
              </a:extLst>
            </p:cNvPr>
            <p:cNvSpPr/>
            <p:nvPr/>
          </p:nvSpPr>
          <p:spPr>
            <a:xfrm>
              <a:off x="2415926" y="2957762"/>
              <a:ext cx="360000" cy="360000"/>
            </a:xfrm>
            <a:prstGeom prst="ellipse">
              <a:avLst/>
            </a:prstGeom>
            <a:solidFill>
              <a:srgbClr val="F060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Rectangle 1">
            <a:extLst>
              <a:ext uri="{FF2B5EF4-FFF2-40B4-BE49-F238E27FC236}">
                <a16:creationId xmlns:a16="http://schemas.microsoft.com/office/drawing/2014/main" id="{6D01C260-EFF3-80D4-84E3-83CA68539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452" y="4726166"/>
            <a:ext cx="446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altLang="de-DE" sz="2400" dirty="0"/>
              <a:t> B </a:t>
            </a: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58F16EEE-16FE-2DBA-E4B2-F082DD89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824" y="4666974"/>
            <a:ext cx="446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altLang="de-DE" sz="2400" dirty="0"/>
              <a:t> C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E851F-3A7D-C261-68C8-780F222795D4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F7020F-6122-4FD6-8E9A-4C6E8B2B6048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43114F-B230-D391-9090-750E5DFA41C7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161069-D618-1436-27F0-F93E524F89FA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E7E674-55D6-F133-B67E-2D844D4C1729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ECB83E-33D0-975A-D91B-491E894160B3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955CE6-7794-CC0B-9B02-A1D78CDA0C55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32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24039-3C72-30B5-3B13-E440AD004C6A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AD989A-EB57-04CA-794B-231E7A507D2A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565106-34B5-DFE2-0C22-FB168FD4F75D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0302E47-A4A0-818E-F6F1-F9A83E5AF05E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BB3A1D7-D5E1-68D0-F3EB-9115FC6E9934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B4BDF7-7C49-5169-CF63-CC35FDB55767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62CEAD-C7AF-F67F-6A6F-D9549E8105C3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6D1758-A8F7-623C-4B6C-6C17BA2A4240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E85187-4515-2B1C-637C-B1C5579626EE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7FE248-983D-2370-28E9-E8B331A3B74A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F68B6A-E9E6-8836-7D75-871AA351DD40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93491E2-9B7A-1D7E-7711-8B81AE2DE4EF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E0B0BC-8880-1DF2-7EDC-0B826D4AAC8A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581F8EE-BBD4-26A8-EBF8-8F2BE34B8AE7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D17C071-9FDD-3E12-293C-5A16B10134FE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12B9A1-75E7-F1BC-407B-0BE78253F406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813D61D-B614-AC4B-3848-40DB3942C308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A040396-7774-588E-A6D7-0D63E06BDA84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6ED2026-7860-6C7B-4135-DAD473FF1113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0FDD222-30FC-2876-9C89-34713476009A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5A1C8A4-8E4B-6F21-F985-3DFD639A093D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45A808D-8436-8309-521E-72189580B864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5F76376-D25A-8337-C6B7-B2F28961A37A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8291BA0-2910-D884-95D8-44D3EF53D38B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3E13657D-ADC8-684D-7FB9-328B911ECA45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D29F2FD-3EE7-1928-6CAF-146E32017329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6375806-38CD-64A1-49DF-62187CC91619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F94CF88-B3F3-8F25-77BD-91AF5DEC3101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B8C513BD-0903-8382-56FD-1F0460C42BB7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06DE491-D579-FA7D-5EB4-19A317543618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758B6D-B4D0-DD8E-3468-6B9EB05DD49F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703F3FD-654D-7D1D-A480-9A2018C88610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7B24C5-FB67-0B42-122E-20494398E079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A4197B1-8787-2EAB-86E0-10D86E53DD86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AFE7187-2D4B-8136-3C30-BFEBB15B7121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5A33499-64DB-F112-EEF7-AA7087E0026A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43CC6E2-6E20-17B5-7E91-D48BE9C663D5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C8CC9A9-C25F-1987-BA3D-E3EFF844562F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76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3836">
        <p159:morph option="byObject"/>
      </p:transition>
    </mc:Choice>
    <mc:Fallback xmlns="">
      <p:transition spd="slow" advTm="438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0" grpId="0"/>
      <p:bldP spid="21" grpId="0"/>
      <p:bldP spid="32" grpId="0"/>
      <p:bldP spid="38" grpId="0"/>
      <p:bldP spid="39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69CCE-04BF-1D22-56E7-B7FB9E1F6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FF1ED-091F-E36D-2791-FD3523F5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59B79-BE3E-BB3B-EFE2-5CF29F0F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5CD777-4B14-62A3-570B-003E2391B2FD}"/>
              </a:ext>
            </a:extLst>
          </p:cNvPr>
          <p:cNvSpPr txBox="1"/>
          <p:nvPr/>
        </p:nvSpPr>
        <p:spPr>
          <a:xfrm>
            <a:off x="1285876" y="665846"/>
            <a:ext cx="229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Präfix-frei</a:t>
            </a:r>
            <a:endParaRPr lang="de-DE" sz="3600" dirty="0">
              <a:latin typeface="Aptos" panose="020B00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635F98-16F2-9BF2-F3E3-839BC888180D}"/>
              </a:ext>
            </a:extLst>
          </p:cNvPr>
          <p:cNvSpPr txBox="1"/>
          <p:nvPr/>
        </p:nvSpPr>
        <p:spPr>
          <a:xfrm>
            <a:off x="3358515" y="665846"/>
            <a:ext cx="582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: Gegenbeispiel Morsecode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7219484-AC3F-A91E-C15C-272922E6AF70}"/>
              </a:ext>
            </a:extLst>
          </p:cNvPr>
          <p:cNvSpPr txBox="1"/>
          <p:nvPr/>
        </p:nvSpPr>
        <p:spPr>
          <a:xfrm>
            <a:off x="1285876" y="1698171"/>
            <a:ext cx="97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Der Morsecode ist nicht Präfixfrei!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35C0E6-390C-F087-E8EC-C29F9E2E835E}"/>
              </a:ext>
            </a:extLst>
          </p:cNvPr>
          <p:cNvSpPr txBox="1"/>
          <p:nvPr/>
        </p:nvSpPr>
        <p:spPr>
          <a:xfrm>
            <a:off x="1285877" y="2084165"/>
            <a:ext cx="3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H</a:t>
            </a:r>
            <a:endParaRPr lang="de-DE" dirty="0">
              <a:latin typeface="Bauhaus 93" pitchFamily="82" charset="77"/>
              <a:ea typeface="Roboto Medium" panose="02000000000000000000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5E9D35-1588-1976-9DF6-5F10BD0F353D}"/>
              </a:ext>
            </a:extLst>
          </p:cNvPr>
          <p:cNvSpPr txBox="1"/>
          <p:nvPr/>
        </p:nvSpPr>
        <p:spPr>
          <a:xfrm>
            <a:off x="1530531" y="204137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Bauhaus 93" pitchFamily="82" charset="77"/>
                <a:ea typeface="Roboto Medium" panose="02000000000000000000" pitchFamily="2" charset="0"/>
              </a:rPr>
              <a:t>….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712A54-0B85-00B4-552C-5CEE4F24EF02}"/>
              </a:ext>
            </a:extLst>
          </p:cNvPr>
          <p:cNvSpPr txBox="1"/>
          <p:nvPr/>
        </p:nvSpPr>
        <p:spPr>
          <a:xfrm>
            <a:off x="1285876" y="2404034"/>
            <a:ext cx="3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Roboto Medium" panose="02000000000000000000" pitchFamily="2" charset="0"/>
                <a:ea typeface="Roboto Medium" panose="02000000000000000000" pitchFamily="2" charset="0"/>
              </a:rPr>
              <a:t>I</a:t>
            </a:r>
            <a:endParaRPr lang="de-DE" dirty="0">
              <a:latin typeface="Bauhaus 93" pitchFamily="82" charset="77"/>
              <a:ea typeface="Roboto Medium" panose="02000000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6B3DD5-8BE8-4886-32D0-2C2CBAB207DB}"/>
              </a:ext>
            </a:extLst>
          </p:cNvPr>
          <p:cNvSpPr txBox="1"/>
          <p:nvPr/>
        </p:nvSpPr>
        <p:spPr>
          <a:xfrm>
            <a:off x="1452153" y="2338719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Bauhaus 93" pitchFamily="82" charset="77"/>
                <a:ea typeface="Roboto Medium" panose="02000000000000000000" pitchFamily="2" charset="0"/>
              </a:rPr>
              <a:t>..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A5824B-B9FD-07F0-D5FE-4FDFE42896C6}"/>
              </a:ext>
            </a:extLst>
          </p:cNvPr>
          <p:cNvSpPr txBox="1"/>
          <p:nvPr/>
        </p:nvSpPr>
        <p:spPr>
          <a:xfrm>
            <a:off x="1265599" y="2962605"/>
            <a:ext cx="1177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Bauhaus 93" pitchFamily="82" charset="77"/>
                <a:ea typeface="Roboto Medium" panose="02000000000000000000" pitchFamily="2" charset="0"/>
              </a:rPr>
              <a:t>….  ..</a:t>
            </a:r>
            <a:endParaRPr lang="de-DE" sz="25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2DC4DB9-3717-B0FF-D9F3-A6D0D3D7C9BB}"/>
              </a:ext>
            </a:extLst>
          </p:cNvPr>
          <p:cNvSpPr txBox="1"/>
          <p:nvPr/>
        </p:nvSpPr>
        <p:spPr>
          <a:xfrm>
            <a:off x="2331038" y="3048794"/>
            <a:ext cx="790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= HI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91B5A63-363E-F1E0-1BC0-754721F3F483}"/>
              </a:ext>
            </a:extLst>
          </p:cNvPr>
          <p:cNvCxnSpPr/>
          <p:nvPr/>
        </p:nvCxnSpPr>
        <p:spPr>
          <a:xfrm>
            <a:off x="1867988" y="3439659"/>
            <a:ext cx="22424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4864B67-0AD7-A9B2-966C-75CDCD777B05}"/>
              </a:ext>
            </a:extLst>
          </p:cNvPr>
          <p:cNvSpPr txBox="1"/>
          <p:nvPr/>
        </p:nvSpPr>
        <p:spPr>
          <a:xfrm>
            <a:off x="1285875" y="3797064"/>
            <a:ext cx="97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➜ Ein Code muss nicht Präfix-frei sein um einzigartig </a:t>
            </a:r>
            <a:r>
              <a:rPr lang="de-DE" sz="18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entschlüsselbar</a:t>
            </a:r>
            <a:r>
              <a:rPr lang="de-DE" sz="18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zu sein!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E56185-58A1-D991-1710-D996309BF464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08A09D-47F7-77C2-570D-8A4636B494ED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E21C9D-8457-D941-191C-9C7AF0799828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AA6431-367D-88E4-2716-68E0B831C846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98BAEE-12FF-DEB3-549F-A925EB477FB2}"/>
              </a:ext>
            </a:extLst>
          </p:cNvPr>
          <p:cNvSpPr/>
          <p:nvPr/>
        </p:nvSpPr>
        <p:spPr>
          <a:xfrm>
            <a:off x="2697380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2D6BFB-8387-648A-11C5-ED32DAD60D44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EC97EE-6D25-5EC4-240C-5420437BABF1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3FF31B-C615-27AF-C8DC-F3B1663FBCCF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A40681-90E8-790F-CA64-7F2561F062E4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4A8097-2A4A-5F00-353C-1C872EB6CD20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EDBAED-2670-FBA5-23A1-B5D20F7C2EEC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1E01BC-9962-57ED-DCA3-FC364D9E3719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A0EF0-4318-616F-1D8C-D562BC0FDD11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3C283A-ED2A-1753-A636-69FABEF22F7F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4794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30BBB2-3FBF-BD6A-3290-5770865F1B86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3C9DF0-1991-85C8-93C6-B9F7868A0A00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9949F0-F498-EBAC-F53E-EFEBDB02398F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C4463C-B1F0-EB3E-E152-51E7788C535F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7BA974-358D-E0B8-A251-1AE143CC8CC1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1E37C8-458F-3FC1-755E-3873801A5448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D732E0-4CF3-9E7E-4B7B-AC986E7DC1EB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A12E75-E698-7372-426A-B37D294806AC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2DD484-371B-55DE-2D94-E1D65B636719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DE462E-5ECD-61B9-BB7A-80A6A430ECED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FBE47A0-FDAF-B54B-D3F4-9570462496E3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CD72B1-0EC0-19D0-D7FE-8781E730B94B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1B1049A-4A03-C3E0-EA2F-A50D566AC4AF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7A7D5DF-736D-14E1-8C40-60B4A7EBAD52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12BA527-619F-9D66-463E-3353A1AD61C7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5A58C1E-EFAE-B14F-4C5B-13217D3A98F3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75BB72C-F9D0-5423-70FC-4B09A271B612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D31FBF7-896E-2120-5777-33F545E72E3B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392F055-9F50-AF36-E556-941130FA5D74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EFEA48-2C0B-1742-4229-5C906A576F7C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40C4ECF-25FC-E204-03CF-CE2A7A46DC35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F2B3404-9C4A-29C6-B262-31947A137FA7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C9443F0-AB76-E0FE-FD9D-C8CF89B2B206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833998-0B5E-48D2-805B-5E44DCCAB4A2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D1D4095-B975-BAD0-A237-C51115975FD8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1D5B6B-AB31-D14B-676C-A4780758AA98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20FBD19-327C-8B4E-19EC-60CE9E40E801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F1428B-0FBC-D403-A1E5-D19B577D3E06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488546-CA42-383E-4FCD-D43733022086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4A1BD6F-837B-1F13-0485-996E09416EBC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486E99-C16A-D1F4-5424-A4D1D7C75FE1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65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099">
        <p159:morph option="byObject"/>
      </p:transition>
    </mc:Choice>
    <mc:Fallback xmlns="">
      <p:transition spd="slow" advTm="550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6F6B-CF57-BE00-85DD-C06FBFF6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2A75F-F772-7B63-30E2-763B627F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B85-ED83-6D4E-AAF4-33B326527FF8}" type="datetime1">
              <a:rPr lang="de-DE" smtClean="0"/>
              <a:t>02.03.25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57D0C-86C3-2000-C102-D0A6844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Richard Badouin - Mathematik 10a - Rudolf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43FB8E1-760D-2576-0DC1-FA97195C51DD}"/>
              </a:ext>
            </a:extLst>
          </p:cNvPr>
          <p:cNvSpPr txBox="1"/>
          <p:nvPr/>
        </p:nvSpPr>
        <p:spPr>
          <a:xfrm>
            <a:off x="1285876" y="665846"/>
            <a:ext cx="591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Huffman: Bäume erstellen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A69865-2961-98BF-FFDD-9B9D698BE260}"/>
              </a:ext>
            </a:extLst>
          </p:cNvPr>
          <p:cNvSpPr txBox="1"/>
          <p:nvPr/>
        </p:nvSpPr>
        <p:spPr>
          <a:xfrm>
            <a:off x="1285876" y="1515291"/>
            <a:ext cx="112601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David A. Huffman, Amerikanischer Informatiker (1925 - 1999)</a:t>
            </a: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</a:t>
            </a:r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Entwickelte 1952 ein Verfahren für dieses Problem</a:t>
            </a: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Das Verfahren ist unter „Huffman-Code“ (Huffman-Kodierung) bekannt</a:t>
            </a: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</a:t>
            </a:r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Symbole mit 0 und 1 codieren („Perlen verschiedener Farbe“ = 0, 1)</a:t>
            </a: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➜ Das </a:t>
            </a:r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erfahren ist optimal und </a:t>
            </a:r>
            <a:r>
              <a:rPr lang="de-DE" sz="2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effizient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1DA168-B22E-84FE-1876-2E0A476507D7}"/>
              </a:ext>
            </a:extLst>
          </p:cNvPr>
          <p:cNvSpPr/>
          <p:nvPr/>
        </p:nvSpPr>
        <p:spPr>
          <a:xfrm>
            <a:off x="4161137" y="125249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51E159-FAC1-01DB-2FCB-CCD86DA2B14E}"/>
              </a:ext>
            </a:extLst>
          </p:cNvPr>
          <p:cNvSpPr/>
          <p:nvPr/>
        </p:nvSpPr>
        <p:spPr>
          <a:xfrm>
            <a:off x="5338123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DDE2A-CD78-614F-0055-0E5BF7CEFBEC}"/>
              </a:ext>
            </a:extLst>
          </p:cNvPr>
          <p:cNvSpPr/>
          <p:nvPr/>
        </p:nvSpPr>
        <p:spPr>
          <a:xfrm>
            <a:off x="1706676" y="12335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71DAFA-6524-A940-7055-35F858397E82}"/>
              </a:ext>
            </a:extLst>
          </p:cNvPr>
          <p:cNvSpPr/>
          <p:nvPr/>
        </p:nvSpPr>
        <p:spPr>
          <a:xfrm>
            <a:off x="4361772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CDB5B-EAAE-523F-5169-A8390B1AAA24}"/>
              </a:ext>
            </a:extLst>
          </p:cNvPr>
          <p:cNvSpPr/>
          <p:nvPr/>
        </p:nvSpPr>
        <p:spPr>
          <a:xfrm>
            <a:off x="2694205" y="125004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8EE3AD-A9AC-5031-EB8E-001B573F05F3}"/>
              </a:ext>
            </a:extLst>
          </p:cNvPr>
          <p:cNvSpPr/>
          <p:nvPr/>
        </p:nvSpPr>
        <p:spPr>
          <a:xfrm>
            <a:off x="7190262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528264-6B5A-EE75-B7EC-E5A143120C7A}"/>
              </a:ext>
            </a:extLst>
          </p:cNvPr>
          <p:cNvSpPr/>
          <p:nvPr/>
        </p:nvSpPr>
        <p:spPr>
          <a:xfrm>
            <a:off x="1916167" y="121816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2744CC-090D-729D-49CA-1DFED75E291A}"/>
              </a:ext>
            </a:extLst>
          </p:cNvPr>
          <p:cNvSpPr/>
          <p:nvPr/>
        </p:nvSpPr>
        <p:spPr>
          <a:xfrm>
            <a:off x="916441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16C9D4-C3F7-1E1F-57A4-EDE56DF7BD66}"/>
              </a:ext>
            </a:extLst>
          </p:cNvPr>
          <p:cNvSpPr/>
          <p:nvPr/>
        </p:nvSpPr>
        <p:spPr>
          <a:xfrm>
            <a:off x="290683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1ED7BE-C09D-98B2-7341-E5F7B7AADAF1}"/>
              </a:ext>
            </a:extLst>
          </p:cNvPr>
          <p:cNvSpPr/>
          <p:nvPr/>
        </p:nvSpPr>
        <p:spPr>
          <a:xfrm>
            <a:off x="180774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8C8C9D-253D-48BD-466F-8282A669AD97}"/>
              </a:ext>
            </a:extLst>
          </p:cNvPr>
          <p:cNvSpPr/>
          <p:nvPr/>
        </p:nvSpPr>
        <p:spPr>
          <a:xfrm>
            <a:off x="1020567" y="127712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37B140-1524-CCCC-A0DF-E7D37491AF2A}"/>
              </a:ext>
            </a:extLst>
          </p:cNvPr>
          <p:cNvSpPr/>
          <p:nvPr/>
        </p:nvSpPr>
        <p:spPr>
          <a:xfrm>
            <a:off x="4869985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B7772E-EB7F-2A87-7AB6-048CC9F2763D}"/>
              </a:ext>
            </a:extLst>
          </p:cNvPr>
          <p:cNvSpPr/>
          <p:nvPr/>
        </p:nvSpPr>
        <p:spPr>
          <a:xfrm>
            <a:off x="3456967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0B089A-611F-A7C2-D754-C318B747E34B}"/>
              </a:ext>
            </a:extLst>
          </p:cNvPr>
          <p:cNvSpPr/>
          <p:nvPr/>
        </p:nvSpPr>
        <p:spPr>
          <a:xfrm>
            <a:off x="202201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E77526-1C28-77E6-D501-7EF066907A5D}"/>
              </a:ext>
            </a:extLst>
          </p:cNvPr>
          <p:cNvSpPr/>
          <p:nvPr/>
        </p:nvSpPr>
        <p:spPr>
          <a:xfrm>
            <a:off x="2801844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804672-0FFA-C08C-A421-E3B23F7F87EE}"/>
              </a:ext>
            </a:extLst>
          </p:cNvPr>
          <p:cNvSpPr/>
          <p:nvPr/>
        </p:nvSpPr>
        <p:spPr>
          <a:xfrm>
            <a:off x="7868029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636588-8C9B-71BE-0782-BADB67A04E65}"/>
              </a:ext>
            </a:extLst>
          </p:cNvPr>
          <p:cNvSpPr/>
          <p:nvPr/>
        </p:nvSpPr>
        <p:spPr>
          <a:xfrm>
            <a:off x="8778229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1160E1-DA65-ECD7-3B6C-C995DA0CC8CD}"/>
              </a:ext>
            </a:extLst>
          </p:cNvPr>
          <p:cNvSpPr/>
          <p:nvPr/>
        </p:nvSpPr>
        <p:spPr>
          <a:xfrm>
            <a:off x="5638790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19F2F7-A490-FD6B-7ADB-2EBDD31B6FA2}"/>
              </a:ext>
            </a:extLst>
          </p:cNvPr>
          <p:cNvSpPr/>
          <p:nvPr/>
        </p:nvSpPr>
        <p:spPr>
          <a:xfrm>
            <a:off x="5434619" y="1238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296185-D9C0-FBF1-56BB-3CCA205376AC}"/>
              </a:ext>
            </a:extLst>
          </p:cNvPr>
          <p:cNvSpPr/>
          <p:nvPr/>
        </p:nvSpPr>
        <p:spPr>
          <a:xfrm>
            <a:off x="4260189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6EF95C-4F14-8586-C49E-65F066088BE9}"/>
              </a:ext>
            </a:extLst>
          </p:cNvPr>
          <p:cNvSpPr/>
          <p:nvPr/>
        </p:nvSpPr>
        <p:spPr>
          <a:xfrm>
            <a:off x="553111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9A486C-0738-2585-D3A4-A6C3471F54A8}"/>
              </a:ext>
            </a:extLst>
          </p:cNvPr>
          <p:cNvSpPr/>
          <p:nvPr/>
        </p:nvSpPr>
        <p:spPr>
          <a:xfrm>
            <a:off x="6417293" y="132678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D510B4-DC96-7C39-32BD-6B2AA5F75B16}"/>
              </a:ext>
            </a:extLst>
          </p:cNvPr>
          <p:cNvSpPr/>
          <p:nvPr/>
        </p:nvSpPr>
        <p:spPr>
          <a:xfrm>
            <a:off x="436295" y="125004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627D14-CD90-4D4D-86C7-851083300ED9}"/>
              </a:ext>
            </a:extLst>
          </p:cNvPr>
          <p:cNvSpPr/>
          <p:nvPr/>
        </p:nvSpPr>
        <p:spPr>
          <a:xfrm>
            <a:off x="8678236" y="121711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7BCB369-E37F-67D3-C5FB-E38417EB36B3}"/>
              </a:ext>
            </a:extLst>
          </p:cNvPr>
          <p:cNvSpPr txBox="1"/>
          <p:nvPr/>
        </p:nvSpPr>
        <p:spPr>
          <a:xfrm>
            <a:off x="95714" y="45588"/>
            <a:ext cx="453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Intro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6C795B-98C5-AC3D-328C-B850BA999631}"/>
              </a:ext>
            </a:extLst>
          </p:cNvPr>
          <p:cNvSpPr txBox="1"/>
          <p:nvPr/>
        </p:nvSpPr>
        <p:spPr>
          <a:xfrm>
            <a:off x="487238" y="45588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BWInf</a:t>
            </a:r>
            <a:endParaRPr lang="de-DE" sz="9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C73E5B1-DA98-D33A-5A0C-A458871DBC75}"/>
              </a:ext>
            </a:extLst>
          </p:cNvPr>
          <p:cNvSpPr txBox="1"/>
          <p:nvPr/>
        </p:nvSpPr>
        <p:spPr>
          <a:xfrm>
            <a:off x="1107170" y="45588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Präfix-frei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6FA8495-02AA-73A2-285A-BAD7994B9CB9}"/>
              </a:ext>
            </a:extLst>
          </p:cNvPr>
          <p:cNvSpPr txBox="1"/>
          <p:nvPr/>
        </p:nvSpPr>
        <p:spPr>
          <a:xfrm>
            <a:off x="2089708" y="3910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38DFD55-86C1-8412-B056-8A5B2B9CA4E7}"/>
              </a:ext>
            </a:extLst>
          </p:cNvPr>
          <p:cNvSpPr txBox="1"/>
          <p:nvPr/>
        </p:nvSpPr>
        <p:spPr>
          <a:xfrm>
            <a:off x="2984520" y="45588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Bäume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0F8208B-5AE4-4EE1-3194-BBB187010D56}"/>
              </a:ext>
            </a:extLst>
          </p:cNvPr>
          <p:cNvSpPr txBox="1"/>
          <p:nvPr/>
        </p:nvSpPr>
        <p:spPr>
          <a:xfrm>
            <a:off x="3522362" y="4558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Huffman II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ACD416-7E94-9206-B763-6BEF1E03AB9C}"/>
              </a:ext>
            </a:extLst>
          </p:cNvPr>
          <p:cNvSpPr txBox="1"/>
          <p:nvPr/>
        </p:nvSpPr>
        <p:spPr>
          <a:xfrm>
            <a:off x="4428138" y="3910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Übung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C318B30-1B6C-8350-A9C2-5EC21EEEDD05}"/>
              </a:ext>
            </a:extLst>
          </p:cNvPr>
          <p:cNvSpPr txBox="1"/>
          <p:nvPr/>
        </p:nvSpPr>
        <p:spPr>
          <a:xfrm>
            <a:off x="4947226" y="3910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N-</a:t>
            </a:r>
            <a:r>
              <a:rPr lang="de-DE" sz="900" dirty="0" err="1"/>
              <a:t>ary</a:t>
            </a:r>
            <a:endParaRPr lang="de-DE" sz="9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98B3E96-4DD8-F757-18CE-6B2BAC6BE82F}"/>
              </a:ext>
            </a:extLst>
          </p:cNvPr>
          <p:cNvSpPr txBox="1"/>
          <p:nvPr/>
        </p:nvSpPr>
        <p:spPr>
          <a:xfrm>
            <a:off x="5710790" y="45588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Anwendung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1FE9340-89B8-A592-E357-8F73AD40FC25}"/>
              </a:ext>
            </a:extLst>
          </p:cNvPr>
          <p:cNvSpPr txBox="1"/>
          <p:nvPr/>
        </p:nvSpPr>
        <p:spPr>
          <a:xfrm>
            <a:off x="6489293" y="5326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AC9CF01-9684-1C97-A800-F97696E5F138}"/>
              </a:ext>
            </a:extLst>
          </p:cNvPr>
          <p:cNvSpPr txBox="1"/>
          <p:nvPr/>
        </p:nvSpPr>
        <p:spPr>
          <a:xfrm>
            <a:off x="7272795" y="4558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Fibonacci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301E79C-980B-91F9-170B-7BF8D3A24A7A}"/>
              </a:ext>
            </a:extLst>
          </p:cNvPr>
          <p:cNvSpPr txBox="1"/>
          <p:nvPr/>
        </p:nvSpPr>
        <p:spPr>
          <a:xfrm>
            <a:off x="7940029" y="3910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Edge-Case II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1112D93-22F1-6312-7EA0-CB5B0903CF3E}"/>
              </a:ext>
            </a:extLst>
          </p:cNvPr>
          <p:cNvSpPr txBox="1"/>
          <p:nvPr/>
        </p:nvSpPr>
        <p:spPr>
          <a:xfrm>
            <a:off x="8840533" y="3910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Code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02D8E6-AB97-ABF5-B955-A7A298D0F589}"/>
              </a:ext>
            </a:extLst>
          </p:cNvPr>
          <p:cNvSpPr/>
          <p:nvPr/>
        </p:nvSpPr>
        <p:spPr>
          <a:xfrm>
            <a:off x="92267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F9D3FF5-E31B-F752-A7E8-8786A5E2B98D}"/>
              </a:ext>
            </a:extLst>
          </p:cNvPr>
          <p:cNvSpPr txBox="1"/>
          <p:nvPr/>
        </p:nvSpPr>
        <p:spPr>
          <a:xfrm>
            <a:off x="9289249" y="3910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Denkanstoß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08B70F-0E3B-D9F4-0C98-1ABB82DC14BF}"/>
              </a:ext>
            </a:extLst>
          </p:cNvPr>
          <p:cNvSpPr/>
          <p:nvPr/>
        </p:nvSpPr>
        <p:spPr>
          <a:xfrm>
            <a:off x="10006248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E04BD6-4C67-C982-E903-58FFC08D4DC1}"/>
              </a:ext>
            </a:extLst>
          </p:cNvPr>
          <p:cNvSpPr/>
          <p:nvPr/>
        </p:nvSpPr>
        <p:spPr>
          <a:xfrm>
            <a:off x="10102292" y="11852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47578B3-607D-2E3F-C38F-70FD3CC374E1}"/>
              </a:ext>
            </a:extLst>
          </p:cNvPr>
          <p:cNvSpPr/>
          <p:nvPr/>
        </p:nvSpPr>
        <p:spPr>
          <a:xfrm>
            <a:off x="10203326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ACF96B-3AE1-9CC9-6D81-661A9085EE86}"/>
              </a:ext>
            </a:extLst>
          </p:cNvPr>
          <p:cNvSpPr/>
          <p:nvPr/>
        </p:nvSpPr>
        <p:spPr>
          <a:xfrm>
            <a:off x="1030953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12F5AF9-346D-5610-424B-0B074C3CAC4D}"/>
              </a:ext>
            </a:extLst>
          </p:cNvPr>
          <p:cNvSpPr txBox="1"/>
          <p:nvPr/>
        </p:nvSpPr>
        <p:spPr>
          <a:xfrm>
            <a:off x="10369413" y="375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Outro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4DD522-8F29-6E32-BC3E-90478BB51281}"/>
              </a:ext>
            </a:extLst>
          </p:cNvPr>
          <p:cNvSpPr/>
          <p:nvPr/>
        </p:nvSpPr>
        <p:spPr>
          <a:xfrm>
            <a:off x="10766253" y="117015"/>
            <a:ext cx="72000" cy="72000"/>
          </a:xfrm>
          <a:prstGeom prst="ellipse">
            <a:avLst/>
          </a:prstGeom>
          <a:noFill/>
          <a:ln w="101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26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1795">
        <p159:morph option="byObject"/>
      </p:transition>
    </mc:Choice>
    <mc:Fallback xmlns="">
      <p:transition spd="slow" advTm="817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2.2|4.8|8.2|8.5|7.3|7.9|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3.8|3.8|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5|8.5|4.4|18.7|7|9|23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8.2|2.4|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5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7.1|2.8|7.5|1.3|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9|13.5|1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1|0|4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1.1|79.5|4.6|48.3|5.7|41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6.5|31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8.6|18.2|7|44.6|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7|5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4.7|13.7|0.9|6.7|17|2.3|3.8|10.3|15.3|3.5|6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8|8.3|14.5|10.3|12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23|7.3|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5|76.7|4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8|1.5|3.9|11.6|3|2.4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8|9.3|20.2|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.4|10.8|7.5|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5.8|5|4.8|2.1|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9|7.3|20.7|2.3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3753</Words>
  <Application>Microsoft Macintosh PowerPoint</Application>
  <PresentationFormat>Breitbild</PresentationFormat>
  <Paragraphs>1575</Paragraphs>
  <Slides>45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6" baseType="lpstr">
      <vt:lpstr>Aptos</vt:lpstr>
      <vt:lpstr>Aptos Display</vt:lpstr>
      <vt:lpstr>Arial</vt:lpstr>
      <vt:lpstr>Bauhaus 93</vt:lpstr>
      <vt:lpstr>Google Sans</vt:lpstr>
      <vt:lpstr>Helvetica Neue</vt:lpstr>
      <vt:lpstr>IBM Plex Sans</vt:lpstr>
      <vt:lpstr>NimbusRomNo9L</vt:lpstr>
      <vt:lpstr>Roboto Black</vt:lpstr>
      <vt:lpstr>Roboto Medium</vt:lpstr>
      <vt:lpstr>Office</vt:lpstr>
      <vt:lpstr>Huffman -Kodierung</vt:lpstr>
      <vt:lpstr>Huffman -Kodierung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Felizitas Badouin</dc:creator>
  <cp:lastModifiedBy>Felizitas Badouin</cp:lastModifiedBy>
  <cp:revision>2</cp:revision>
  <dcterms:created xsi:type="dcterms:W3CDTF">2025-03-01T15:46:43Z</dcterms:created>
  <dcterms:modified xsi:type="dcterms:W3CDTF">2025-03-02T11:54:09Z</dcterms:modified>
</cp:coreProperties>
</file>