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90" r:id="rId5"/>
    <p:sldId id="288" r:id="rId6"/>
    <p:sldId id="289" r:id="rId7"/>
    <p:sldId id="257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ardner" userId="56a15034e81c3cd4" providerId="LiveId" clId="{218A8383-37DB-4A84-92CA-C1FC31729551}"/>
    <pc:docChg chg="modSld">
      <pc:chgData name="Chris Gardner" userId="56a15034e81c3cd4" providerId="LiveId" clId="{218A8383-37DB-4A84-92CA-C1FC31729551}" dt="2023-06-01T15:39:27.981" v="15"/>
      <pc:docMkLst>
        <pc:docMk/>
      </pc:docMkLst>
      <pc:sldChg chg="modSp mod">
        <pc:chgData name="Chris Gardner" userId="56a15034e81c3cd4" providerId="LiveId" clId="{218A8383-37DB-4A84-92CA-C1FC31729551}" dt="2023-06-01T15:39:27.981" v="15"/>
        <pc:sldMkLst>
          <pc:docMk/>
          <pc:sldMk cId="1464348660" sldId="286"/>
        </pc:sldMkLst>
        <pc:spChg chg="mod">
          <ac:chgData name="Chris Gardner" userId="56a15034e81c3cd4" providerId="LiveId" clId="{218A8383-37DB-4A84-92CA-C1FC31729551}" dt="2023-06-01T15:39:27.981" v="15"/>
          <ac:spMkLst>
            <pc:docMk/>
            <pc:sldMk cId="1464348660" sldId="28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CD0C-FD38-EF3C-55B8-DDFEB2AF2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DA52F-672F-CB7F-CAE8-18A53F42C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6402-B21D-5EEA-2792-866B360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C34-98DB-784D-F676-569EAF3E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450F-D9DA-50EB-8A10-4F1F02F6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B0CB-576F-FD11-EA40-824E5071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D8829-2089-B64F-6DA7-DFC6BA598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8E63-1FF8-7439-96B6-24EAC50A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36DD9-68F6-56A5-9A62-7ABA495E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0FB2-907B-7CA7-E148-E50FB893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B354C-1455-045C-DA22-04B4EF82E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26B8F-673D-2FBD-B19F-7D32C2D7F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AB4C-C021-2131-675E-701F372B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04AE-2EE0-74C1-0828-864CD7C6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DDD9-0C2C-34F7-8DF9-4545F2C0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5C67-072E-C965-11B1-25D44AD4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827F-9FE2-1464-0B12-C8AA8654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9EFA-055D-2C27-36CD-EF4161A3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05DB-79A4-1293-64E1-3B9476F4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69E6-678A-C801-D4EF-F53C3634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8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3A8F-E177-9173-2A0D-E6B2C339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20FA8-50D4-E8FA-42D0-52E16BA5D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1683-948E-B64F-3DC8-46B0AB96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708E7-06F4-6EA5-287D-724B99C3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39B7-6FEB-F39E-C66F-52CA19C3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DE43-D15F-3897-AF6F-A5605B9C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20F3-577F-3C5A-29F8-7C330B02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D7146-E052-55F5-287C-45C20398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12350-A2CA-94C6-1D7E-F52E9289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4F956-8E7D-C8E9-C9B9-D97E3A3C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5A143-7529-0F45-1A7F-6AA569DC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0A1E-EC5F-FA95-98D3-13349EB6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418DF-8C5E-D8B2-5A7E-42E0C84A6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2647-D4FD-938F-DF5D-86ED41C01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84A2F-2866-754E-1DF9-9E9B5C1A2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177B8-4B5A-13FE-79CB-1733E722D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167E1-AFB5-DC5A-B997-7ECD4A63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5C1DA-64E2-52F3-9DE3-E2E5046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54504-CCD6-A2DE-3D43-08E49087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41FE-D028-1384-C6E5-C703983F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B2CE7-2779-79F1-91C6-5D750DC9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11744-5986-CB2E-4B78-5D8EAB14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FBD00-D235-835C-BA99-1DC3C1BD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A8BCB-84AF-7DFE-063E-BDD242EC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2EEC4-2323-CD05-FBCF-C50EAE67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D319E-21EA-5D58-D637-7C89A674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5772-682A-0D29-01AE-02978D4D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E162-A1C4-38C6-81FD-5B471EBB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BF3C3-384D-9FAD-CBBD-2E71CADE5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DFAA-F1A4-D867-9A23-0CD8FD3B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16117-2B56-C4E2-64D6-0098698F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EC834-5F98-6D3A-3530-6BF6DE81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1F8A-EC3B-DE04-90B4-AF999BBF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E8358-73EE-9946-01BF-28274CE37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CACE4-F65C-AAB6-2531-876C41A6D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DA986-F52F-53A4-9EE4-CABAD18A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A07B-FD97-9241-5C38-5A445FEB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E86C9-84FF-AB0F-FF2A-AB5EDAE5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29174-4EFD-EADB-432E-376746DE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56C40-C55C-F9CC-6A74-95C13226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88A8-60FC-75D0-9E66-00B22C603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42C1-72FB-4D6F-820A-7E98E103DA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429B-4F5F-F2C2-52F6-173483A84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DE93-2C11-9F69-0D8B-8DCD1A07F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92CD-45A6-4AA5-9DF2-876261B7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magazine.com/Articles/2015/04/01/Back-Propagation-Using-C.aspx" TargetMode="External"/><Relationship Id="rId2" Type="http://schemas.openxmlformats.org/officeDocument/2006/relationships/hyperlink" Target="https://codingvision.net/c-backpropagation-tutorial-x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ZHQObOWTQDNU6R1_67000Dx_ZCJB-3pi" TargetMode="External"/><Relationship Id="rId4" Type="http://schemas.openxmlformats.org/officeDocument/2006/relationships/hyperlink" Target="https://visualstudiomagazine.com/Articles/2015/04/01/~/media/ECG/visualstudiomagazine/Images/2015/04/0415vsm_McCaffreyFig3.ash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6CD9-7687-C7AB-68E3-B0BEDD2F1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In Under An Hour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4EE31-D225-C6FA-1735-7A0867E87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Gardner</a:t>
            </a:r>
          </a:p>
        </p:txBody>
      </p:sp>
    </p:spTree>
    <p:extLst>
      <p:ext uri="{BB962C8B-B14F-4D97-AF65-F5344CB8AC3E}">
        <p14:creationId xmlns:p14="http://schemas.microsoft.com/office/powerpoint/2010/main" val="210403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Gardner</a:t>
            </a:r>
          </a:p>
          <a:p>
            <a:pPr lvl="1"/>
            <a:r>
              <a:rPr lang="en-US" dirty="0"/>
              <a:t>Microsoft MVP (Developer Technologies)</a:t>
            </a:r>
          </a:p>
          <a:p>
            <a:pPr lvl="1"/>
            <a:r>
              <a:rPr lang="en-US" dirty="0"/>
              <a:t>Chairman – DevSpace Technical Conference</a:t>
            </a:r>
          </a:p>
          <a:p>
            <a:pPr lvl="1"/>
            <a:r>
              <a:rPr lang="en-US" dirty="0"/>
              <a:t>Sr. Products and Services Manager - Accenture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039" y="3496776"/>
            <a:ext cx="3896228" cy="26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9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2CEF-355A-F220-021E-64F8DB2F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Messy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0D63A-154F-F378-E79A-19A45A64538E}"/>
              </a:ext>
            </a:extLst>
          </p:cNvPr>
          <p:cNvSpPr/>
          <p:nvPr/>
        </p:nvSpPr>
        <p:spPr>
          <a:xfrm>
            <a:off x="838200" y="1690688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7B130-15A0-BD4F-D877-62478B83809C}"/>
              </a:ext>
            </a:extLst>
          </p:cNvPr>
          <p:cNvSpPr/>
          <p:nvPr/>
        </p:nvSpPr>
        <p:spPr>
          <a:xfrm>
            <a:off x="838200" y="3089180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03F8C-5677-552B-BD30-A6896A842B10}"/>
              </a:ext>
            </a:extLst>
          </p:cNvPr>
          <p:cNvSpPr/>
          <p:nvPr/>
        </p:nvSpPr>
        <p:spPr>
          <a:xfrm>
            <a:off x="838200" y="4487672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7EB3D-E146-D5C9-7A69-D2318A0D328C}"/>
              </a:ext>
            </a:extLst>
          </p:cNvPr>
          <p:cNvSpPr/>
          <p:nvPr/>
        </p:nvSpPr>
        <p:spPr>
          <a:xfrm>
            <a:off x="838200" y="5886165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FFD4D-4A72-3207-EF5D-593B733DBA08}"/>
              </a:ext>
            </a:extLst>
          </p:cNvPr>
          <p:cNvSpPr/>
          <p:nvPr/>
        </p:nvSpPr>
        <p:spPr>
          <a:xfrm>
            <a:off x="5770976" y="2296687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DF72C7-E8CA-2B9F-02DF-2D3F7DC3ED31}"/>
              </a:ext>
            </a:extLst>
          </p:cNvPr>
          <p:cNvSpPr/>
          <p:nvPr/>
        </p:nvSpPr>
        <p:spPr>
          <a:xfrm>
            <a:off x="5770976" y="3788071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3F91C-B120-14EE-A635-2E275941DC22}"/>
              </a:ext>
            </a:extLst>
          </p:cNvPr>
          <p:cNvSpPr/>
          <p:nvPr/>
        </p:nvSpPr>
        <p:spPr>
          <a:xfrm>
            <a:off x="5770976" y="5279455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88BA0-B116-0B18-3DFA-05C7635EF133}"/>
              </a:ext>
            </a:extLst>
          </p:cNvPr>
          <p:cNvSpPr/>
          <p:nvPr/>
        </p:nvSpPr>
        <p:spPr>
          <a:xfrm>
            <a:off x="10703752" y="3114470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DA633-0916-A9C1-F625-7BA8611EA8E8}"/>
              </a:ext>
            </a:extLst>
          </p:cNvPr>
          <p:cNvSpPr/>
          <p:nvPr/>
        </p:nvSpPr>
        <p:spPr>
          <a:xfrm>
            <a:off x="10703752" y="4487672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70B9C-C61F-0860-179F-C03C6781847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88248" y="1689977"/>
            <a:ext cx="4282728" cy="91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643AD8-A9AE-28BC-D854-C1662D21D57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88248" y="2600042"/>
            <a:ext cx="4282728" cy="488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4515A0-41BF-3906-1774-B5E2F3F9217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88248" y="2600042"/>
            <a:ext cx="4282728" cy="1886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A59529-AD6A-0387-2BEB-D03109DBDA8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88248" y="2600042"/>
            <a:ext cx="4282728" cy="3285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24C916-81F7-C7B6-A573-92F89201EE5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488248" y="1994043"/>
            <a:ext cx="4282728" cy="209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74002F-42CB-0AAD-7873-CF9A9D3EE58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88248" y="3392535"/>
            <a:ext cx="4282728" cy="698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937221-342C-AB27-9D32-34818DF9224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488248" y="4091426"/>
            <a:ext cx="4282728" cy="699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AF86C2-F2E5-D5CF-32B9-BC6C527E5B6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488248" y="4091426"/>
            <a:ext cx="4282728" cy="209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1CCCA6-BCA4-8903-1A92-9D5A79430E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8248" y="2296687"/>
            <a:ext cx="4282728" cy="3286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CA8BAB-285E-F391-6C70-22BA042688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8248" y="3695179"/>
            <a:ext cx="4282728" cy="1887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7FAC94-CCC9-6F6E-8736-8C726E8C8D0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8248" y="5093671"/>
            <a:ext cx="4282728" cy="489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09C6D4-9C08-EFEE-C2F4-0598395BB99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488248" y="5582810"/>
            <a:ext cx="4282728" cy="909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311E5F-D8C0-AF10-CBD4-5992277441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1024" y="2296687"/>
            <a:ext cx="4282728" cy="1121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B16AFF-78B8-24C5-15C4-74E50E4537D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1024" y="3417825"/>
            <a:ext cx="4282728" cy="37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63008A-BDE8-E8FF-A514-404616474C6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1024" y="3417825"/>
            <a:ext cx="4282728" cy="1861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D5E971-7DFC-6DB0-A1FA-EA9E7D5B51E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21024" y="2903397"/>
            <a:ext cx="4282728" cy="188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9E65E9-7B40-329C-EDC6-D0D7ABEF0B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21024" y="4394781"/>
            <a:ext cx="4282728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142B35-2528-8033-0F16-2F555B9365E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21024" y="4791027"/>
            <a:ext cx="4282728" cy="1094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2CEF-355A-F220-021E-64F8DB2F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Biased Messy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0D63A-154F-F378-E79A-19A45A64538E}"/>
              </a:ext>
            </a:extLst>
          </p:cNvPr>
          <p:cNvSpPr/>
          <p:nvPr/>
        </p:nvSpPr>
        <p:spPr>
          <a:xfrm>
            <a:off x="838200" y="1690688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7B130-15A0-BD4F-D877-62478B83809C}"/>
              </a:ext>
            </a:extLst>
          </p:cNvPr>
          <p:cNvSpPr/>
          <p:nvPr/>
        </p:nvSpPr>
        <p:spPr>
          <a:xfrm>
            <a:off x="838200" y="3089180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03F8C-5677-552B-BD30-A6896A842B10}"/>
              </a:ext>
            </a:extLst>
          </p:cNvPr>
          <p:cNvSpPr/>
          <p:nvPr/>
        </p:nvSpPr>
        <p:spPr>
          <a:xfrm>
            <a:off x="838200" y="4487672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7EB3D-E146-D5C9-7A69-D2318A0D328C}"/>
              </a:ext>
            </a:extLst>
          </p:cNvPr>
          <p:cNvSpPr/>
          <p:nvPr/>
        </p:nvSpPr>
        <p:spPr>
          <a:xfrm>
            <a:off x="838200" y="5886165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FFD4D-4A72-3207-EF5D-593B733DBA08}"/>
              </a:ext>
            </a:extLst>
          </p:cNvPr>
          <p:cNvSpPr/>
          <p:nvPr/>
        </p:nvSpPr>
        <p:spPr>
          <a:xfrm>
            <a:off x="5770976" y="2296687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DF72C7-E8CA-2B9F-02DF-2D3F7DC3ED31}"/>
              </a:ext>
            </a:extLst>
          </p:cNvPr>
          <p:cNvSpPr/>
          <p:nvPr/>
        </p:nvSpPr>
        <p:spPr>
          <a:xfrm>
            <a:off x="5770976" y="3788071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3F91C-B120-14EE-A635-2E275941DC22}"/>
              </a:ext>
            </a:extLst>
          </p:cNvPr>
          <p:cNvSpPr/>
          <p:nvPr/>
        </p:nvSpPr>
        <p:spPr>
          <a:xfrm>
            <a:off x="5770976" y="5279455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88BA0-B116-0B18-3DFA-05C7635EF133}"/>
              </a:ext>
            </a:extLst>
          </p:cNvPr>
          <p:cNvSpPr/>
          <p:nvPr/>
        </p:nvSpPr>
        <p:spPr>
          <a:xfrm>
            <a:off x="10703752" y="3114470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DA633-0916-A9C1-F625-7BA8611EA8E8}"/>
              </a:ext>
            </a:extLst>
          </p:cNvPr>
          <p:cNvSpPr/>
          <p:nvPr/>
        </p:nvSpPr>
        <p:spPr>
          <a:xfrm>
            <a:off x="10703752" y="4487672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70B9C-C61F-0860-179F-C03C6781847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485359" y="1689520"/>
            <a:ext cx="4027043" cy="922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643AD8-A9AE-28BC-D854-C1662D21D57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485359" y="2611758"/>
            <a:ext cx="4027043" cy="483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4515A0-41BF-3906-1774-B5E2F3F9217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485359" y="2611758"/>
            <a:ext cx="4027043" cy="1882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A59529-AD6A-0387-2BEB-D03109DBDA8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488248" y="2611758"/>
            <a:ext cx="4024154" cy="3273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24C916-81F7-C7B6-A573-92F89201EE5D}"/>
              </a:ext>
            </a:extLst>
          </p:cNvPr>
          <p:cNvCxnSpPr>
            <a:cxnSpLocks/>
            <a:stCxn id="4" idx="3"/>
            <a:endCxn id="21" idx="2"/>
          </p:cNvCxnSpPr>
          <p:nvPr/>
        </p:nvCxnSpPr>
        <p:spPr>
          <a:xfrm>
            <a:off x="1488248" y="1994043"/>
            <a:ext cx="4024154" cy="2110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74002F-42CB-0AAD-7873-CF9A9D3EE586}"/>
              </a:ext>
            </a:extLst>
          </p:cNvPr>
          <p:cNvCxnSpPr>
            <a:cxnSpLocks/>
            <a:stCxn id="5" idx="3"/>
            <a:endCxn id="21" idx="2"/>
          </p:cNvCxnSpPr>
          <p:nvPr/>
        </p:nvCxnSpPr>
        <p:spPr>
          <a:xfrm>
            <a:off x="1488248" y="3392535"/>
            <a:ext cx="4024154" cy="712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937221-342C-AB27-9D32-34818DF9224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88248" y="4104731"/>
            <a:ext cx="3972150" cy="686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AF86C2-F2E5-D5CF-32B9-BC6C527E5B61}"/>
              </a:ext>
            </a:extLst>
          </p:cNvPr>
          <p:cNvCxnSpPr>
            <a:cxnSpLocks/>
            <a:stCxn id="7" idx="3"/>
            <a:endCxn id="21" idx="2"/>
          </p:cNvCxnSpPr>
          <p:nvPr/>
        </p:nvCxnSpPr>
        <p:spPr>
          <a:xfrm flipV="1">
            <a:off x="1488248" y="4104731"/>
            <a:ext cx="4024154" cy="2084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1CCCA6-BCA4-8903-1A92-9D5A79430EC3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488248" y="2296687"/>
            <a:ext cx="4018375" cy="3335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CA8BAB-285E-F391-6C70-22BA04268857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488248" y="3695179"/>
            <a:ext cx="4018375" cy="1937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7FAC94-CCC9-6F6E-8736-8C726E8C8D09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488248" y="5093671"/>
            <a:ext cx="4018375" cy="538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09C6D4-9C08-EFEE-C2F4-0598395BB99F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488248" y="5632510"/>
            <a:ext cx="4018375" cy="859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311E5F-D8C0-AF10-CBD4-59922774411F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6421024" y="2296687"/>
            <a:ext cx="4024154" cy="1132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B16AFF-78B8-24C5-15C4-74E50E4537D4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421024" y="3429641"/>
            <a:ext cx="4024154" cy="358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63008A-BDE8-E8FF-A514-404616474C66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421024" y="3429641"/>
            <a:ext cx="4024154" cy="1849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D5E971-7DFC-6DB0-A1FA-EA9E7D5B51EA}"/>
              </a:ext>
            </a:extLst>
          </p:cNvPr>
          <p:cNvCxnSpPr>
            <a:cxnSpLocks/>
          </p:cNvCxnSpPr>
          <p:nvPr/>
        </p:nvCxnSpPr>
        <p:spPr>
          <a:xfrm>
            <a:off x="6421024" y="2903397"/>
            <a:ext cx="4024154" cy="1901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9E65E9-7B40-329C-EDC6-D0D7ABEF0BA6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6421024" y="4394781"/>
            <a:ext cx="4024154" cy="410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142B35-2528-8033-0F16-2F555B9365E0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6421024" y="4805310"/>
            <a:ext cx="4024154" cy="108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A0DB3E7-848E-E0DB-B8FB-E5B6931116DD}"/>
              </a:ext>
            </a:extLst>
          </p:cNvPr>
          <p:cNvSpPr/>
          <p:nvPr/>
        </p:nvSpPr>
        <p:spPr>
          <a:xfrm>
            <a:off x="5512402" y="2482471"/>
            <a:ext cx="258574" cy="258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BH0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A46FC5-71B5-822B-EF82-2C21F8D9C1D1}"/>
              </a:ext>
            </a:extLst>
          </p:cNvPr>
          <p:cNvSpPr/>
          <p:nvPr/>
        </p:nvSpPr>
        <p:spPr>
          <a:xfrm>
            <a:off x="5512402" y="3975444"/>
            <a:ext cx="258574" cy="258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BH1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CF3106-C6FB-DF09-430A-8D9BF6E15D0F}"/>
              </a:ext>
            </a:extLst>
          </p:cNvPr>
          <p:cNvSpPr/>
          <p:nvPr/>
        </p:nvSpPr>
        <p:spPr>
          <a:xfrm>
            <a:off x="5506623" y="5503223"/>
            <a:ext cx="258574" cy="258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BH2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39C3F0-856A-BF75-A45D-08EEB8FC5143}"/>
              </a:ext>
            </a:extLst>
          </p:cNvPr>
          <p:cNvSpPr/>
          <p:nvPr/>
        </p:nvSpPr>
        <p:spPr>
          <a:xfrm>
            <a:off x="10445178" y="3300354"/>
            <a:ext cx="258574" cy="258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BO0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5C97423-1B91-E71E-6C6E-294F495A0503}"/>
              </a:ext>
            </a:extLst>
          </p:cNvPr>
          <p:cNvSpPr/>
          <p:nvPr/>
        </p:nvSpPr>
        <p:spPr>
          <a:xfrm>
            <a:off x="10445178" y="4676023"/>
            <a:ext cx="258574" cy="258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BO1</a:t>
            </a:r>
          </a:p>
        </p:txBody>
      </p:sp>
    </p:spTree>
    <p:extLst>
      <p:ext uri="{BB962C8B-B14F-4D97-AF65-F5344CB8AC3E}">
        <p14:creationId xmlns:p14="http://schemas.microsoft.com/office/powerpoint/2010/main" val="240557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2CEF-355A-F220-021E-64F8DB2F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Messy but Slightly Colored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0D63A-154F-F378-E79A-19A45A64538E}"/>
              </a:ext>
            </a:extLst>
          </p:cNvPr>
          <p:cNvSpPr/>
          <p:nvPr/>
        </p:nvSpPr>
        <p:spPr>
          <a:xfrm>
            <a:off x="838200" y="1690688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7B130-15A0-BD4F-D877-62478B83809C}"/>
              </a:ext>
            </a:extLst>
          </p:cNvPr>
          <p:cNvSpPr/>
          <p:nvPr/>
        </p:nvSpPr>
        <p:spPr>
          <a:xfrm>
            <a:off x="838200" y="3089180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03F8C-5677-552B-BD30-A6896A842B10}"/>
              </a:ext>
            </a:extLst>
          </p:cNvPr>
          <p:cNvSpPr/>
          <p:nvPr/>
        </p:nvSpPr>
        <p:spPr>
          <a:xfrm>
            <a:off x="838200" y="4487672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7EB3D-E146-D5C9-7A69-D2318A0D328C}"/>
              </a:ext>
            </a:extLst>
          </p:cNvPr>
          <p:cNvSpPr/>
          <p:nvPr/>
        </p:nvSpPr>
        <p:spPr>
          <a:xfrm>
            <a:off x="838200" y="5886165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FFD4D-4A72-3207-EF5D-593B733DBA08}"/>
              </a:ext>
            </a:extLst>
          </p:cNvPr>
          <p:cNvSpPr/>
          <p:nvPr/>
        </p:nvSpPr>
        <p:spPr>
          <a:xfrm>
            <a:off x="5770976" y="2296687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DF72C7-E8CA-2B9F-02DF-2D3F7DC3ED31}"/>
              </a:ext>
            </a:extLst>
          </p:cNvPr>
          <p:cNvSpPr/>
          <p:nvPr/>
        </p:nvSpPr>
        <p:spPr>
          <a:xfrm>
            <a:off x="5770976" y="3788071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3F91C-B120-14EE-A635-2E275941DC22}"/>
              </a:ext>
            </a:extLst>
          </p:cNvPr>
          <p:cNvSpPr/>
          <p:nvPr/>
        </p:nvSpPr>
        <p:spPr>
          <a:xfrm>
            <a:off x="5770976" y="5279455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88BA0-B116-0B18-3DFA-05C7635EF133}"/>
              </a:ext>
            </a:extLst>
          </p:cNvPr>
          <p:cNvSpPr/>
          <p:nvPr/>
        </p:nvSpPr>
        <p:spPr>
          <a:xfrm>
            <a:off x="10703752" y="3114470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DA633-0916-A9C1-F625-7BA8611EA8E8}"/>
              </a:ext>
            </a:extLst>
          </p:cNvPr>
          <p:cNvSpPr/>
          <p:nvPr/>
        </p:nvSpPr>
        <p:spPr>
          <a:xfrm>
            <a:off x="10703752" y="4487672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70B9C-C61F-0860-179F-C03C6781847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88248" y="1689977"/>
            <a:ext cx="4282728" cy="910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643AD8-A9AE-28BC-D854-C1662D21D57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88248" y="2600042"/>
            <a:ext cx="4282728" cy="488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4515A0-41BF-3906-1774-B5E2F3F9217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88248" y="2600042"/>
            <a:ext cx="4282728" cy="1886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A59529-AD6A-0387-2BEB-D03109DBDA8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88248" y="2600042"/>
            <a:ext cx="4282728" cy="3285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24C916-81F7-C7B6-A573-92F89201EE5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488248" y="1994043"/>
            <a:ext cx="4282728" cy="209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74002F-42CB-0AAD-7873-CF9A9D3EE58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88248" y="3392535"/>
            <a:ext cx="4282728" cy="698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937221-342C-AB27-9D32-34818DF9224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488248" y="4091426"/>
            <a:ext cx="4282728" cy="699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AF86C2-F2E5-D5CF-32B9-BC6C527E5B6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488248" y="4091426"/>
            <a:ext cx="4282728" cy="209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1CCCA6-BCA4-8903-1A92-9D5A79430E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8248" y="2296687"/>
            <a:ext cx="4282728" cy="3286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CA8BAB-285E-F391-6C70-22BA042688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8248" y="3695179"/>
            <a:ext cx="4282728" cy="1887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7FAC94-CCC9-6F6E-8736-8C726E8C8D0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8248" y="5093671"/>
            <a:ext cx="4282728" cy="489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09C6D4-9C08-EFEE-C2F4-0598395BB99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488248" y="5582810"/>
            <a:ext cx="4282728" cy="909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311E5F-D8C0-AF10-CBD4-5992277441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1024" y="2296687"/>
            <a:ext cx="4282728" cy="1121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B16AFF-78B8-24C5-15C4-74E50E4537D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1024" y="3417825"/>
            <a:ext cx="4282728" cy="37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63008A-BDE8-E8FF-A514-404616474C6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1024" y="3417825"/>
            <a:ext cx="4282728" cy="1861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D5E971-7DFC-6DB0-A1FA-EA9E7D5B51E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21024" y="2903397"/>
            <a:ext cx="4282728" cy="188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9E65E9-7B40-329C-EDC6-D0D7ABEF0B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21024" y="4394781"/>
            <a:ext cx="4282728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142B35-2528-8033-0F16-2F555B9365E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21024" y="4791027"/>
            <a:ext cx="4282728" cy="1094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40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2CEF-355A-F220-021E-64F8DB2F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Messy but Fully Colorful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0D63A-154F-F378-E79A-19A45A64538E}"/>
              </a:ext>
            </a:extLst>
          </p:cNvPr>
          <p:cNvSpPr/>
          <p:nvPr/>
        </p:nvSpPr>
        <p:spPr>
          <a:xfrm>
            <a:off x="838200" y="1690688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7B130-15A0-BD4F-D877-62478B83809C}"/>
              </a:ext>
            </a:extLst>
          </p:cNvPr>
          <p:cNvSpPr/>
          <p:nvPr/>
        </p:nvSpPr>
        <p:spPr>
          <a:xfrm>
            <a:off x="838200" y="3089180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03F8C-5677-552B-BD30-A6896A842B10}"/>
              </a:ext>
            </a:extLst>
          </p:cNvPr>
          <p:cNvSpPr/>
          <p:nvPr/>
        </p:nvSpPr>
        <p:spPr>
          <a:xfrm>
            <a:off x="838200" y="4487672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7EB3D-E146-D5C9-7A69-D2318A0D328C}"/>
              </a:ext>
            </a:extLst>
          </p:cNvPr>
          <p:cNvSpPr/>
          <p:nvPr/>
        </p:nvSpPr>
        <p:spPr>
          <a:xfrm>
            <a:off x="838200" y="5886165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FFD4D-4A72-3207-EF5D-593B733DBA08}"/>
              </a:ext>
            </a:extLst>
          </p:cNvPr>
          <p:cNvSpPr/>
          <p:nvPr/>
        </p:nvSpPr>
        <p:spPr>
          <a:xfrm>
            <a:off x="5770976" y="2296687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DF72C7-E8CA-2B9F-02DF-2D3F7DC3ED31}"/>
              </a:ext>
            </a:extLst>
          </p:cNvPr>
          <p:cNvSpPr/>
          <p:nvPr/>
        </p:nvSpPr>
        <p:spPr>
          <a:xfrm>
            <a:off x="5770976" y="3788071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3F91C-B120-14EE-A635-2E275941DC22}"/>
              </a:ext>
            </a:extLst>
          </p:cNvPr>
          <p:cNvSpPr/>
          <p:nvPr/>
        </p:nvSpPr>
        <p:spPr>
          <a:xfrm>
            <a:off x="5770976" y="5279455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88BA0-B116-0B18-3DFA-05C7635EF133}"/>
              </a:ext>
            </a:extLst>
          </p:cNvPr>
          <p:cNvSpPr/>
          <p:nvPr/>
        </p:nvSpPr>
        <p:spPr>
          <a:xfrm>
            <a:off x="10703752" y="3114470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DA633-0916-A9C1-F625-7BA8611EA8E8}"/>
              </a:ext>
            </a:extLst>
          </p:cNvPr>
          <p:cNvSpPr/>
          <p:nvPr/>
        </p:nvSpPr>
        <p:spPr>
          <a:xfrm>
            <a:off x="10703752" y="4487672"/>
            <a:ext cx="650048" cy="60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70B9C-C61F-0860-179F-C03C6781847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88248" y="1689977"/>
            <a:ext cx="4282728" cy="910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643AD8-A9AE-28BC-D854-C1662D21D57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88248" y="2600042"/>
            <a:ext cx="4282728" cy="488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4515A0-41BF-3906-1774-B5E2F3F9217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88248" y="2600042"/>
            <a:ext cx="4282728" cy="1886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A59529-AD6A-0387-2BEB-D03109DBDA8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88248" y="2600042"/>
            <a:ext cx="4282728" cy="3285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24C916-81F7-C7B6-A573-92F89201EE5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488248" y="1994043"/>
            <a:ext cx="4282728" cy="20973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74002F-42CB-0AAD-7873-CF9A9D3EE58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88248" y="3392535"/>
            <a:ext cx="4282728" cy="6988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937221-342C-AB27-9D32-34818DF9224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488248" y="4091426"/>
            <a:ext cx="4282728" cy="69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AF86C2-F2E5-D5CF-32B9-BC6C527E5B6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488248" y="4091426"/>
            <a:ext cx="4282728" cy="20980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1CCCA6-BCA4-8903-1A92-9D5A79430E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8248" y="2296687"/>
            <a:ext cx="4282728" cy="32861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CA8BAB-285E-F391-6C70-22BA042688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8248" y="3695179"/>
            <a:ext cx="4282728" cy="188763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7FAC94-CCC9-6F6E-8736-8C726E8C8D0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88248" y="5093671"/>
            <a:ext cx="4282728" cy="4891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09C6D4-9C08-EFEE-C2F4-0598395BB99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488248" y="5582810"/>
            <a:ext cx="4282728" cy="9093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311E5F-D8C0-AF10-CBD4-5992277441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1024" y="2296687"/>
            <a:ext cx="4282728" cy="11211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B16AFF-78B8-24C5-15C4-74E50E4537D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1024" y="3417825"/>
            <a:ext cx="4282728" cy="3702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63008A-BDE8-E8FF-A514-404616474C6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1024" y="3417825"/>
            <a:ext cx="4282728" cy="18616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D5E971-7DFC-6DB0-A1FA-EA9E7D5B51E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21024" y="2903397"/>
            <a:ext cx="4282728" cy="18876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9E65E9-7B40-329C-EDC6-D0D7ABEF0B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21024" y="4394781"/>
            <a:ext cx="4282728" cy="3962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142B35-2528-8033-0F16-2F555B9365E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21024" y="4791027"/>
            <a:ext cx="4282728" cy="10944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2F59-BF96-C70B-A116-28EE12FC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16EF-DF63-8FCA-BE21-55216EE3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https://codingvision.net/c-backpropagation-tutorial-xor</a:t>
            </a:r>
            <a:endParaRPr lang="en-US" dirty="0"/>
          </a:p>
          <a:p>
            <a:r>
              <a:rPr lang="en-US" dirty="0">
                <a:hlinkClick r:id="rId3"/>
              </a:rPr>
              <a:t>https://visualstudiomagazine.com/Articles/2015/04/01/Back-Propagation-Using-C.aspx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https://visualstudiomagazine.com/Articles/2015/04/01/~/media/ECG/visualstudiomagazine/Images/2015/04/0415vsm_McCaffreyFig3.ashx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https://www.youtube.com/playlist?list=PLZHQObOWTQDNU6R1_67000Dx_ZCJB-3pi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8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26" name="Picture 2" descr="wpid-img_327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06" y="1690688"/>
            <a:ext cx="37620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67535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 Gardner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@freestylecoder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@</a:t>
            </a:r>
            <a:r>
              <a:rPr lang="en-US" sz="2400"/>
              <a:t>freestylecoder@hachyderm.io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cgardner@gmail.com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github.com/</a:t>
            </a:r>
            <a:r>
              <a:rPr lang="en-US" sz="2400" dirty="0" err="1"/>
              <a:t>freestylecoder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twitch.tv/</a:t>
            </a:r>
            <a:r>
              <a:rPr lang="en-US" sz="2400" dirty="0" err="1"/>
              <a:t>freestylecoder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youtube.com/@Chris_Gardner</a:t>
            </a:r>
          </a:p>
          <a:p>
            <a:endParaRPr lang="en-US" sz="2800" dirty="0"/>
          </a:p>
          <a:p>
            <a:r>
              <a:rPr lang="en-US" sz="2800" dirty="0"/>
              <a:t>DevSpace Technical 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@</a:t>
            </a:r>
            <a:r>
              <a:rPr lang="en-US" sz="2400" dirty="0" err="1"/>
              <a:t>devspaceconf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info@devspaceconf.com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https://www.devspaceconf.com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4439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https://jaseandjax.wordpress.com/2014/05/06/no-one-expects-the-spanish-inquisition/</a:t>
            </a:r>
          </a:p>
          <a:p>
            <a:r>
              <a:rPr lang="en-US" sz="800" dirty="0"/>
              <a:t>Image Source: https://jaseandjax.files.wordpress.com/2014/05/wpid-img_3278.jpg?w=545</a:t>
            </a:r>
          </a:p>
        </p:txBody>
      </p:sp>
    </p:spTree>
    <p:extLst>
      <p:ext uri="{BB962C8B-B14F-4D97-AF65-F5344CB8AC3E}">
        <p14:creationId xmlns:p14="http://schemas.microsoft.com/office/powerpoint/2010/main" val="146434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Neural Networks In Under An Hour</vt:lpstr>
      <vt:lpstr>Who Am I?</vt:lpstr>
      <vt:lpstr>The Messy Diagram</vt:lpstr>
      <vt:lpstr>The Biased Messy Diagram</vt:lpstr>
      <vt:lpstr>The Messy but Slightly Colored Diagram</vt:lpstr>
      <vt:lpstr>The Messy but Fully Colorful Diagram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In Under An Hour</dc:title>
  <dc:creator>Chris Gardner</dc:creator>
  <cp:lastModifiedBy>Chris Gardner</cp:lastModifiedBy>
  <cp:revision>3</cp:revision>
  <dcterms:created xsi:type="dcterms:W3CDTF">2023-01-11T16:53:08Z</dcterms:created>
  <dcterms:modified xsi:type="dcterms:W3CDTF">2023-06-01T15:39:38Z</dcterms:modified>
</cp:coreProperties>
</file>