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4" d="100"/>
          <a:sy n="134" d="100"/>
        </p:scale>
        <p:origin x="32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62C8D4-5748-4CF1-ABED-3009C1ED6FAD}"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139990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62C8D4-5748-4CF1-ABED-3009C1ED6FAD}"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41091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62C8D4-5748-4CF1-ABED-3009C1ED6FAD}"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99480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62C8D4-5748-4CF1-ABED-3009C1ED6FAD}"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145041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62C8D4-5748-4CF1-ABED-3009C1ED6FAD}"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313047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62C8D4-5748-4CF1-ABED-3009C1ED6FAD}"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96080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62C8D4-5748-4CF1-ABED-3009C1ED6FAD}" type="datetimeFigureOut">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19766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62C8D4-5748-4CF1-ABED-3009C1ED6FAD}" type="datetimeFigureOut">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236500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2C8D4-5748-4CF1-ABED-3009C1ED6FAD}" type="datetimeFigureOut">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72813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62C8D4-5748-4CF1-ABED-3009C1ED6FAD}"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390060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62C8D4-5748-4CF1-ABED-3009C1ED6FAD}"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E2EF1-94DC-44F5-A526-FD74D364DCB6}" type="slidenum">
              <a:rPr lang="en-US" smtClean="0"/>
              <a:t>‹#›</a:t>
            </a:fld>
            <a:endParaRPr lang="en-US"/>
          </a:p>
        </p:txBody>
      </p:sp>
    </p:spTree>
    <p:extLst>
      <p:ext uri="{BB962C8B-B14F-4D97-AF65-F5344CB8AC3E}">
        <p14:creationId xmlns:p14="http://schemas.microsoft.com/office/powerpoint/2010/main" val="98398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2C8D4-5748-4CF1-ABED-3009C1ED6FAD}" type="datetimeFigureOut">
              <a:rPr lang="en-US" smtClean="0"/>
              <a:t>8/17/2016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E2EF1-94DC-44F5-A526-FD74D364DCB6}" type="slidenum">
              <a:rPr lang="en-US" smtClean="0"/>
              <a:t>‹#›</a:t>
            </a:fld>
            <a:endParaRPr lang="en-US"/>
          </a:p>
        </p:txBody>
      </p:sp>
    </p:spTree>
    <p:extLst>
      <p:ext uri="{BB962C8B-B14F-4D97-AF65-F5344CB8AC3E}">
        <p14:creationId xmlns:p14="http://schemas.microsoft.com/office/powerpoint/2010/main" val="579652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Kinect-</a:t>
            </a:r>
            <a:r>
              <a:rPr lang="en-US" dirty="0" err="1" smtClean="0"/>
              <a:t>ed</a:t>
            </a:r>
            <a:endParaRPr lang="en-US" dirty="0"/>
          </a:p>
        </p:txBody>
      </p:sp>
      <p:sp>
        <p:nvSpPr>
          <p:cNvPr id="3" name="Subtitle 2"/>
          <p:cNvSpPr>
            <a:spLocks noGrp="1"/>
          </p:cNvSpPr>
          <p:nvPr>
            <p:ph type="subTitle" idx="1"/>
          </p:nvPr>
        </p:nvSpPr>
        <p:spPr/>
        <p:txBody>
          <a:bodyPr/>
          <a:lstStyle/>
          <a:p>
            <a:r>
              <a:rPr lang="en-US" dirty="0" smtClean="0"/>
              <a:t>How to make the Microsoft Kinect work for you</a:t>
            </a:r>
            <a:endParaRPr lang="en-US" dirty="0" smtClean="0">
              <a:ea typeface="+mn-ea"/>
            </a:endParaRPr>
          </a:p>
          <a:p>
            <a:endParaRPr lang="en-US" dirty="0"/>
          </a:p>
        </p:txBody>
      </p:sp>
    </p:spTree>
    <p:extLst>
      <p:ext uri="{BB962C8B-B14F-4D97-AF65-F5344CB8AC3E}">
        <p14:creationId xmlns:p14="http://schemas.microsoft.com/office/powerpoint/2010/main" val="3267581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smtClean="0"/>
              <a:t>Visual Studio 2012 or better</a:t>
            </a:r>
          </a:p>
          <a:p>
            <a:r>
              <a:rPr lang="en-US" dirty="0" smtClean="0"/>
              <a:t>.NET Framework 4.5 or better</a:t>
            </a:r>
          </a:p>
          <a:p>
            <a:r>
              <a:rPr lang="en-US" dirty="0" smtClean="0"/>
              <a:t>Kinect for Windows v2 SDK</a:t>
            </a:r>
          </a:p>
          <a:p>
            <a:r>
              <a:rPr lang="en-US" dirty="0" smtClean="0"/>
              <a:t>MS Speech Platform SDK v11</a:t>
            </a:r>
          </a:p>
          <a:p>
            <a:pPr lvl="1"/>
            <a:r>
              <a:rPr lang="en-US" dirty="0" smtClean="0"/>
              <a:t>For Speech Recognition</a:t>
            </a:r>
          </a:p>
          <a:p>
            <a:r>
              <a:rPr lang="en-US" dirty="0" smtClean="0"/>
              <a:t>DirectX SDK</a:t>
            </a:r>
          </a:p>
          <a:p>
            <a:pPr lvl="1"/>
            <a:r>
              <a:rPr lang="en-US" dirty="0" smtClean="0"/>
              <a:t>For D3D / Native</a:t>
            </a:r>
          </a:p>
          <a:p>
            <a:endParaRPr lang="en-US" dirty="0"/>
          </a:p>
        </p:txBody>
      </p:sp>
    </p:spTree>
    <p:extLst>
      <p:ext uri="{BB962C8B-B14F-4D97-AF65-F5344CB8AC3E}">
        <p14:creationId xmlns:p14="http://schemas.microsoft.com/office/powerpoint/2010/main" val="165682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SDK</a:t>
            </a:r>
            <a:endParaRPr lang="en-US" dirty="0"/>
          </a:p>
        </p:txBody>
      </p:sp>
      <p:sp>
        <p:nvSpPr>
          <p:cNvPr id="3" name="Content Placeholder 2"/>
          <p:cNvSpPr>
            <a:spLocks noGrp="1"/>
          </p:cNvSpPr>
          <p:nvPr>
            <p:ph idx="1"/>
          </p:nvPr>
        </p:nvSpPr>
        <p:spPr/>
        <p:txBody>
          <a:bodyPr/>
          <a:lstStyle/>
          <a:p>
            <a:r>
              <a:rPr lang="en-US" dirty="0" smtClean="0"/>
              <a:t>Download at aka.ms/k4w</a:t>
            </a:r>
          </a:p>
          <a:p>
            <a:pPr lvl="1"/>
            <a:r>
              <a:rPr lang="en-US" dirty="0" smtClean="0"/>
              <a:t>Required – Installs tools to update the Kinect Firmware</a:t>
            </a:r>
          </a:p>
          <a:p>
            <a:r>
              <a:rPr lang="en-US" dirty="0" err="1" smtClean="0"/>
              <a:t>NuGet</a:t>
            </a:r>
            <a:r>
              <a:rPr lang="en-US" dirty="0" smtClean="0"/>
              <a:t> packages available</a:t>
            </a:r>
          </a:p>
          <a:p>
            <a:pPr lvl="1"/>
            <a:r>
              <a:rPr lang="en-US" dirty="0" smtClean="0"/>
              <a:t>Optional – You can directly link to libraries in the installed SDK</a:t>
            </a:r>
            <a:endParaRPr lang="en-US" dirty="0"/>
          </a:p>
        </p:txBody>
      </p:sp>
    </p:spTree>
    <p:extLst>
      <p:ext uri="{BB962C8B-B14F-4D97-AF65-F5344CB8AC3E}">
        <p14:creationId xmlns:p14="http://schemas.microsoft.com/office/powerpoint/2010/main" val="390823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Support</a:t>
            </a:r>
            <a:endParaRPr lang="en-US" dirty="0"/>
          </a:p>
        </p:txBody>
      </p:sp>
      <p:sp>
        <p:nvSpPr>
          <p:cNvPr id="3" name="Content Placeholder 2"/>
          <p:cNvSpPr>
            <a:spLocks noGrp="1"/>
          </p:cNvSpPr>
          <p:nvPr>
            <p:ph idx="1"/>
          </p:nvPr>
        </p:nvSpPr>
        <p:spPr/>
        <p:txBody>
          <a:bodyPr/>
          <a:lstStyle/>
          <a:p>
            <a:r>
              <a:rPr lang="en-US" dirty="0" smtClean="0"/>
              <a:t>Native</a:t>
            </a:r>
          </a:p>
          <a:p>
            <a:r>
              <a:rPr lang="en-US" dirty="0" smtClean="0"/>
              <a:t>.NET</a:t>
            </a:r>
          </a:p>
          <a:p>
            <a:r>
              <a:rPr lang="en-US" dirty="0" smtClean="0"/>
              <a:t>WinRT / UWP</a:t>
            </a:r>
          </a:p>
          <a:p>
            <a:r>
              <a:rPr lang="en-US" dirty="0" smtClean="0"/>
              <a:t>Unity</a:t>
            </a:r>
            <a:endParaRPr lang="en-US" dirty="0"/>
          </a:p>
        </p:txBody>
      </p:sp>
    </p:spTree>
    <p:extLst>
      <p:ext uri="{BB962C8B-B14F-4D97-AF65-F5344CB8AC3E}">
        <p14:creationId xmlns:p14="http://schemas.microsoft.com/office/powerpoint/2010/main" val="155806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Tools</a:t>
            </a:r>
            <a:endParaRPr lang="en-US" dirty="0"/>
          </a:p>
        </p:txBody>
      </p:sp>
      <p:sp>
        <p:nvSpPr>
          <p:cNvPr id="3" name="Content Placeholder 2"/>
          <p:cNvSpPr>
            <a:spLocks noGrp="1"/>
          </p:cNvSpPr>
          <p:nvPr>
            <p:ph idx="1"/>
          </p:nvPr>
        </p:nvSpPr>
        <p:spPr/>
        <p:txBody>
          <a:bodyPr>
            <a:normAutofit/>
          </a:bodyPr>
          <a:lstStyle/>
          <a:p>
            <a:r>
              <a:rPr lang="en-US" dirty="0" smtClean="0"/>
              <a:t>Configuration Checker</a:t>
            </a:r>
          </a:p>
          <a:p>
            <a:r>
              <a:rPr lang="en-US" dirty="0" err="1" smtClean="0"/>
              <a:t>KinecrMonitor</a:t>
            </a:r>
            <a:r>
              <a:rPr lang="en-US" dirty="0" smtClean="0"/>
              <a:t> Service - Windows service to handle hardware</a:t>
            </a:r>
          </a:p>
          <a:p>
            <a:r>
              <a:rPr lang="en-US" dirty="0" smtClean="0"/>
              <a:t>Kinect Studio - Record and playback streams of data</a:t>
            </a:r>
          </a:p>
          <a:p>
            <a:r>
              <a:rPr lang="en-US" dirty="0" smtClean="0"/>
              <a:t>Hand Pointer Gestures - WPF/WinRT/UWP built-in gesture support</a:t>
            </a:r>
          </a:p>
          <a:p>
            <a:r>
              <a:rPr lang="en-US" dirty="0" smtClean="0"/>
              <a:t>Gesture Builder</a:t>
            </a:r>
          </a:p>
          <a:p>
            <a:r>
              <a:rPr lang="en-US" dirty="0" smtClean="0"/>
              <a:t>Kinect Fusion / 3D Builder</a:t>
            </a:r>
          </a:p>
          <a:p>
            <a:r>
              <a:rPr lang="en-US" dirty="0" smtClean="0"/>
              <a:t>Face Tracking</a:t>
            </a:r>
            <a:endParaRPr lang="en-US" dirty="0"/>
          </a:p>
        </p:txBody>
      </p:sp>
    </p:spTree>
    <p:extLst>
      <p:ext uri="{BB962C8B-B14F-4D97-AF65-F5344CB8AC3E}">
        <p14:creationId xmlns:p14="http://schemas.microsoft.com/office/powerpoint/2010/main" val="320074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It?</a:t>
            </a:r>
            <a:endParaRPr lang="en-US" dirty="0"/>
          </a:p>
        </p:txBody>
      </p:sp>
      <p:sp>
        <p:nvSpPr>
          <p:cNvPr id="3" name="Content Placeholder 2"/>
          <p:cNvSpPr>
            <a:spLocks noGrp="1"/>
          </p:cNvSpPr>
          <p:nvPr>
            <p:ph idx="1"/>
          </p:nvPr>
        </p:nvSpPr>
        <p:spPr/>
        <p:txBody>
          <a:bodyPr/>
          <a:lstStyle/>
          <a:p>
            <a:r>
              <a:rPr lang="en-US" dirty="0" smtClean="0"/>
              <a:t>The Kinect blog does a really good job of showcasing cool projects</a:t>
            </a:r>
          </a:p>
          <a:p>
            <a:pPr lvl="1"/>
            <a:r>
              <a:rPr lang="en-US" dirty="0" smtClean="0"/>
              <a:t>blogs.msdn.microsoft.com/</a:t>
            </a:r>
            <a:r>
              <a:rPr lang="en-US" dirty="0" err="1" smtClean="0"/>
              <a:t>kinectforwindows</a:t>
            </a:r>
            <a:endParaRPr lang="en-US" dirty="0" smtClean="0"/>
          </a:p>
          <a:p>
            <a:pPr lvl="1"/>
            <a:endParaRPr lang="en-US" dirty="0"/>
          </a:p>
          <a:p>
            <a:r>
              <a:rPr lang="en-US" dirty="0" smtClean="0"/>
              <a:t>I’ve picked a few good ones to highlight</a:t>
            </a:r>
            <a:endParaRPr lang="en-US" dirty="0"/>
          </a:p>
        </p:txBody>
      </p:sp>
    </p:spTree>
    <p:extLst>
      <p:ext uri="{BB962C8B-B14F-4D97-AF65-F5344CB8AC3E}">
        <p14:creationId xmlns:p14="http://schemas.microsoft.com/office/powerpoint/2010/main" val="97906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Aid Shoppers</a:t>
            </a:r>
            <a:endParaRPr lang="en-US" dirty="0"/>
          </a:p>
        </p:txBody>
      </p:sp>
      <p:sp>
        <p:nvSpPr>
          <p:cNvPr id="3" name="Content Placeholder 2"/>
          <p:cNvSpPr>
            <a:spLocks noGrp="1"/>
          </p:cNvSpPr>
          <p:nvPr>
            <p:ph type="body" sz="half" idx="2"/>
          </p:nvPr>
        </p:nvSpPr>
        <p:spPr/>
        <p:txBody>
          <a:bodyPr/>
          <a:lstStyle/>
          <a:p>
            <a:r>
              <a:rPr lang="en-US" dirty="0" smtClean="0"/>
              <a:t>Prototype supermarket gives information on products to shoppers</a:t>
            </a:r>
          </a:p>
          <a:p>
            <a:endParaRPr lang="en-US" dirty="0"/>
          </a:p>
          <a:p>
            <a:r>
              <a:rPr lang="en-US" dirty="0" smtClean="0"/>
              <a:t>“[W]hen a Kinect sensor detected a shopper pointing at an item, an overhead, mirrored display presented an array of detailed product information, extracted from a Microsoft Azure cloud database.”</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0235" b="10235"/>
          <a:stretch>
            <a:fillRect/>
          </a:stretch>
        </p:blipFill>
        <p:spPr>
          <a:prstGeom prst="rect">
            <a:avLst/>
          </a:prstGeom>
        </p:spPr>
      </p:pic>
      <p:sp>
        <p:nvSpPr>
          <p:cNvPr id="7" name="TextBox 6"/>
          <p:cNvSpPr txBox="1"/>
          <p:nvPr/>
        </p:nvSpPr>
        <p:spPr>
          <a:xfrm>
            <a:off x="0" y="6519446"/>
            <a:ext cx="8735084" cy="338554"/>
          </a:xfrm>
          <a:prstGeom prst="rect">
            <a:avLst/>
          </a:prstGeom>
          <a:noFill/>
        </p:spPr>
        <p:txBody>
          <a:bodyPr wrap="none" rtlCol="0">
            <a:spAutoFit/>
          </a:bodyPr>
          <a:lstStyle/>
          <a:p>
            <a:r>
              <a:rPr lang="en-US" sz="800" dirty="0" smtClean="0"/>
              <a:t>Page Source: https://blogs.msdn.microsoft.com/kinectforwindows/2015/07/08/kinect-powers-informed-shoppers/</a:t>
            </a:r>
          </a:p>
          <a:p>
            <a:r>
              <a:rPr lang="en-US" sz="800" dirty="0" smtClean="0"/>
              <a:t>Image Source: https://msdnshared.blob.core.windows.net/media/MSDNBlogsFS/prod.evol.blogs.msdn.com/CommunityServer.Blogs.Components.WeblogFiles/00/00/01/49/02/2210.Avenade-1-419px.png</a:t>
            </a:r>
            <a:endParaRPr lang="en-US" sz="800" dirty="0"/>
          </a:p>
        </p:txBody>
      </p:sp>
    </p:spTree>
    <p:extLst>
      <p:ext uri="{BB962C8B-B14F-4D97-AF65-F5344CB8AC3E}">
        <p14:creationId xmlns:p14="http://schemas.microsoft.com/office/powerpoint/2010/main" val="22901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Sign Language</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Translate to and from sign language</a:t>
            </a:r>
          </a:p>
          <a:p>
            <a:endParaRPr lang="en-US" dirty="0"/>
          </a:p>
          <a:p>
            <a:r>
              <a:rPr lang="en-US" dirty="0" smtClean="0"/>
              <a:t>“</a:t>
            </a:r>
            <a:r>
              <a:rPr lang="en-US" dirty="0"/>
              <a:t>It is progressing from recognizing isolated words signed by a specific person (translator mode) to understanding continuous communication from any competent signer (communication mode</a:t>
            </a:r>
            <a:r>
              <a:rPr lang="en-US" dirty="0" smtClean="0"/>
              <a:t>).”</a:t>
            </a:r>
            <a:endParaRPr lang="en-US" dirty="0"/>
          </a:p>
        </p:txBody>
      </p:sp>
      <p:pic>
        <p:nvPicPr>
          <p:cNvPr id="10" name="Picture 9"/>
          <p:cNvPicPr>
            <a:picLocks noChangeAspect="1"/>
          </p:cNvPicPr>
          <p:nvPr/>
        </p:nvPicPr>
        <p:blipFill>
          <a:blip r:embed="rId2"/>
          <a:stretch>
            <a:fillRect/>
          </a:stretch>
        </p:blipFill>
        <p:spPr>
          <a:xfrm>
            <a:off x="5186840" y="1597601"/>
            <a:ext cx="6164896" cy="3653272"/>
          </a:xfrm>
          <a:prstGeom prst="rect">
            <a:avLst/>
          </a:prstGeom>
        </p:spPr>
      </p:pic>
      <p:sp>
        <p:nvSpPr>
          <p:cNvPr id="11" name="TextBox 10"/>
          <p:cNvSpPr txBox="1"/>
          <p:nvPr/>
        </p:nvSpPr>
        <p:spPr>
          <a:xfrm>
            <a:off x="0" y="6512519"/>
            <a:ext cx="8962710" cy="338554"/>
          </a:xfrm>
          <a:prstGeom prst="rect">
            <a:avLst/>
          </a:prstGeom>
          <a:noFill/>
        </p:spPr>
        <p:txBody>
          <a:bodyPr wrap="none" rtlCol="0">
            <a:spAutoFit/>
          </a:bodyPr>
          <a:lstStyle/>
          <a:p>
            <a:r>
              <a:rPr lang="en-US" sz="800" dirty="0" smtClean="0"/>
              <a:t>Page Source: https://blogs.msdn.microsoft.com/msr_er/2013/10/29/kinect-sign-language-translator-part-1/</a:t>
            </a:r>
          </a:p>
          <a:p>
            <a:r>
              <a:rPr lang="en-US" sz="800" dirty="0" smtClean="0"/>
              <a:t>Image Source: https://msdnshared.blob.core.windows.net/media/MSDNBlogsFS/prod.evol.blogs.msdn.com/CommunityServer.Blogs.Components.WeblogFiles/00/00/01/32/81/0724.Kinect-sign-lang-avatar.png</a:t>
            </a:r>
            <a:endParaRPr lang="en-US" sz="800" dirty="0"/>
          </a:p>
        </p:txBody>
      </p:sp>
    </p:spTree>
    <p:extLst>
      <p:ext uri="{BB962C8B-B14F-4D97-AF65-F5344CB8AC3E}">
        <p14:creationId xmlns:p14="http://schemas.microsoft.com/office/powerpoint/2010/main" val="1850553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PTSD</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Detect early signs of PTSD in soldiers and crisis survivors.</a:t>
            </a:r>
          </a:p>
          <a:p>
            <a:endParaRPr lang="en-US" dirty="0"/>
          </a:p>
          <a:p>
            <a:r>
              <a:rPr lang="en-US" dirty="0" smtClean="0"/>
              <a:t>“[W]hen the on-screen virtual human … asks the soldier how he is feeling, the Kinect sensor tracks his overall movement and changes in posture during his reply. These nonverbal signs can reveal stress and anxiety, even if the soldier’s verbal response is `I feel fine.’”</a:t>
            </a:r>
          </a:p>
        </p:txBody>
      </p:sp>
      <p:pic>
        <p:nvPicPr>
          <p:cNvPr id="6" name="Picture 5"/>
          <p:cNvPicPr>
            <a:picLocks noChangeAspect="1"/>
          </p:cNvPicPr>
          <p:nvPr/>
        </p:nvPicPr>
        <p:blipFill>
          <a:blip r:embed="rId2"/>
          <a:stretch>
            <a:fillRect/>
          </a:stretch>
        </p:blipFill>
        <p:spPr>
          <a:xfrm>
            <a:off x="5217744" y="2057400"/>
            <a:ext cx="6103088" cy="2733674"/>
          </a:xfrm>
          <a:prstGeom prst="rect">
            <a:avLst/>
          </a:prstGeom>
        </p:spPr>
      </p:pic>
      <p:sp>
        <p:nvSpPr>
          <p:cNvPr id="7" name="TextBox 6"/>
          <p:cNvSpPr txBox="1"/>
          <p:nvPr/>
        </p:nvSpPr>
        <p:spPr>
          <a:xfrm>
            <a:off x="0" y="6396335"/>
            <a:ext cx="6199133" cy="461665"/>
          </a:xfrm>
          <a:prstGeom prst="rect">
            <a:avLst/>
          </a:prstGeom>
          <a:noFill/>
        </p:spPr>
        <p:txBody>
          <a:bodyPr wrap="none" rtlCol="0">
            <a:spAutoFit/>
          </a:bodyPr>
          <a:lstStyle/>
          <a:p>
            <a:r>
              <a:rPr lang="en-US" sz="800" dirty="0" smtClean="0"/>
              <a:t>Page Source: https://blogs.msdn.microsoft.com/kinectforwindows/2015/07/01/kinect-helps-detect-ptsd-in-combat-soldiers/</a:t>
            </a:r>
          </a:p>
          <a:p>
            <a:r>
              <a:rPr lang="en-US" sz="800" dirty="0" smtClean="0"/>
              <a:t>Page Source: http://ict.usc.edu/news/press-releases/ict-virtual-human-health-prototype-named-top-ten-digital-innovation-by-netexplo-forum/</a:t>
            </a:r>
          </a:p>
          <a:p>
            <a:r>
              <a:rPr lang="en-US" sz="800" dirty="0" smtClean="0"/>
              <a:t>Image Source: http://ict.usc.edu/wp-content/uploads/2013/05/simsensei-1.jpg</a:t>
            </a:r>
            <a:endParaRPr lang="en-US" sz="800" dirty="0"/>
          </a:p>
        </p:txBody>
      </p:sp>
    </p:spTree>
    <p:extLst>
      <p:ext uri="{BB962C8B-B14F-4D97-AF65-F5344CB8AC3E}">
        <p14:creationId xmlns:p14="http://schemas.microsoft.com/office/powerpoint/2010/main" val="135988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Time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2096294"/>
            <a:ext cx="3810000" cy="3810000"/>
          </a:xfrm>
          <a:prstGeom prst="rect">
            <a:avLst/>
          </a:prstGeom>
        </p:spPr>
      </p:pic>
    </p:spTree>
    <p:extLst>
      <p:ext uri="{BB962C8B-B14F-4D97-AF65-F5344CB8AC3E}">
        <p14:creationId xmlns:p14="http://schemas.microsoft.com/office/powerpoint/2010/main" val="380958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r>
              <a:rPr lang="en-US" dirty="0" smtClean="0"/>
              <a:t>Contact Info</a:t>
            </a:r>
          </a:p>
          <a:p>
            <a:pPr lvl="1"/>
            <a:r>
              <a:rPr lang="en-US" dirty="0" smtClean="0"/>
              <a:t>Personal</a:t>
            </a:r>
          </a:p>
          <a:p>
            <a:pPr lvl="2"/>
            <a:r>
              <a:rPr lang="en-US" dirty="0" smtClean="0"/>
              <a:t>@</a:t>
            </a:r>
            <a:r>
              <a:rPr lang="en-US" dirty="0" err="1" smtClean="0"/>
              <a:t>freestylecoder</a:t>
            </a:r>
            <a:endParaRPr lang="en-US" dirty="0" smtClean="0"/>
          </a:p>
          <a:p>
            <a:pPr lvl="2"/>
            <a:r>
              <a:rPr lang="en-US" dirty="0" smtClean="0"/>
              <a:t>cgardner@gmail.com</a:t>
            </a:r>
          </a:p>
          <a:p>
            <a:pPr lvl="1"/>
            <a:r>
              <a:rPr lang="en-US" dirty="0" smtClean="0"/>
              <a:t>Professional</a:t>
            </a:r>
          </a:p>
          <a:p>
            <a:pPr lvl="2"/>
            <a:r>
              <a:rPr lang="en-US" dirty="0"/>
              <a:t>l</a:t>
            </a:r>
            <a:r>
              <a:rPr lang="en-US" dirty="0" smtClean="0"/>
              <a:t>etsfixhealthcare.com</a:t>
            </a:r>
          </a:p>
          <a:p>
            <a:pPr lvl="2"/>
            <a:r>
              <a:rPr lang="en-US" dirty="0" smtClean="0"/>
              <a:t>cgardner@careevolution.com</a:t>
            </a:r>
          </a:p>
          <a:p>
            <a:pPr lvl="1"/>
            <a:r>
              <a:rPr lang="en-US" dirty="0" smtClean="0"/>
              <a:t>DevSpace</a:t>
            </a:r>
          </a:p>
          <a:p>
            <a:pPr lvl="2"/>
            <a:r>
              <a:rPr lang="en-US" dirty="0" smtClean="0"/>
              <a:t>@</a:t>
            </a:r>
            <a:r>
              <a:rPr lang="en-US" dirty="0" err="1" smtClean="0"/>
              <a:t>devspaceconf</a:t>
            </a:r>
            <a:endParaRPr lang="en-US" dirty="0" smtClean="0"/>
          </a:p>
          <a:p>
            <a:pPr lvl="2"/>
            <a:r>
              <a:rPr lang="en-US" dirty="0" smtClean="0"/>
              <a:t>devspaceconf.com</a:t>
            </a:r>
          </a:p>
          <a:p>
            <a:pPr lvl="2"/>
            <a:r>
              <a:rPr lang="en-US" dirty="0" smtClean="0"/>
              <a:t>cgardner@devspaceconf.com</a:t>
            </a:r>
          </a:p>
          <a:p>
            <a:pPr lvl="2"/>
            <a:endParaRPr lang="en-US" dirty="0" smtClean="0"/>
          </a:p>
        </p:txBody>
      </p:sp>
    </p:spTree>
    <p:extLst>
      <p:ext uri="{BB962C8B-B14F-4D97-AF65-F5344CB8AC3E}">
        <p14:creationId xmlns:p14="http://schemas.microsoft.com/office/powerpoint/2010/main" val="119654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Chris Gardner</a:t>
            </a:r>
          </a:p>
          <a:p>
            <a:pPr lvl="1"/>
            <a:r>
              <a:rPr lang="en-US" dirty="0" smtClean="0"/>
              <a:t>Developer – </a:t>
            </a:r>
            <a:r>
              <a:rPr lang="en-US" dirty="0" err="1" smtClean="0"/>
              <a:t>CareEvolution</a:t>
            </a:r>
            <a:endParaRPr lang="en-US" dirty="0" smtClean="0"/>
          </a:p>
          <a:p>
            <a:pPr lvl="1"/>
            <a:r>
              <a:rPr lang="en-US" dirty="0" smtClean="0"/>
              <a:t>Chairman – DevSpace Technical Conference</a:t>
            </a:r>
          </a:p>
          <a:p>
            <a:pPr lvl="1"/>
            <a:r>
              <a:rPr lang="en-US" dirty="0" smtClean="0"/>
              <a:t>MCT Regional Lead – Eastern 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614" y="1690688"/>
            <a:ext cx="3680186" cy="6642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506" y="3439861"/>
            <a:ext cx="4065294" cy="273710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942774"/>
            <a:ext cx="3404623" cy="2234189"/>
          </a:xfrm>
          <a:prstGeom prst="rect">
            <a:avLst/>
          </a:prstGeom>
        </p:spPr>
      </p:pic>
    </p:spTree>
    <p:extLst>
      <p:ext uri="{BB962C8B-B14F-4D97-AF65-F5344CB8AC3E}">
        <p14:creationId xmlns:p14="http://schemas.microsoft.com/office/powerpoint/2010/main" val="90213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p:txBody>
          <a:bodyPr/>
          <a:lstStyle/>
          <a:p>
            <a:r>
              <a:rPr lang="en-US" dirty="0" smtClean="0"/>
              <a:t>Specifications</a:t>
            </a:r>
          </a:p>
          <a:p>
            <a:r>
              <a:rPr lang="en-US" dirty="0" smtClean="0"/>
              <a:t>System Requirements</a:t>
            </a:r>
            <a:endParaRPr lang="en-US" dirty="0"/>
          </a:p>
          <a:p>
            <a:r>
              <a:rPr lang="en-US" dirty="0" smtClean="0"/>
              <a:t>Cool Things</a:t>
            </a:r>
          </a:p>
          <a:p>
            <a:r>
              <a:rPr lang="en-US" dirty="0" smtClean="0"/>
              <a:t>Demos</a:t>
            </a:r>
            <a:endParaRPr lang="en-US" dirty="0"/>
          </a:p>
        </p:txBody>
      </p:sp>
    </p:spTree>
    <p:extLst>
      <p:ext uri="{BB962C8B-B14F-4D97-AF65-F5344CB8AC3E}">
        <p14:creationId xmlns:p14="http://schemas.microsoft.com/office/powerpoint/2010/main" val="404952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Specifications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698" y="1825625"/>
            <a:ext cx="6552603" cy="4351338"/>
          </a:xfrm>
          <a:prstGeom prst="rect">
            <a:avLst/>
          </a:prstGeom>
        </p:spPr>
      </p:pic>
    </p:spTree>
    <p:extLst>
      <p:ext uri="{BB962C8B-B14F-4D97-AF65-F5344CB8AC3E}">
        <p14:creationId xmlns:p14="http://schemas.microsoft.com/office/powerpoint/2010/main" val="191104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(External)</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691" y="1825625"/>
            <a:ext cx="6920617" cy="4351338"/>
          </a:xfrm>
        </p:spPr>
      </p:pic>
      <p:sp>
        <p:nvSpPr>
          <p:cNvPr id="5" name="TextBox 4"/>
          <p:cNvSpPr txBox="1"/>
          <p:nvPr/>
        </p:nvSpPr>
        <p:spPr>
          <a:xfrm>
            <a:off x="0" y="6519446"/>
            <a:ext cx="5461752" cy="338554"/>
          </a:xfrm>
          <a:prstGeom prst="rect">
            <a:avLst/>
          </a:prstGeom>
          <a:noFill/>
        </p:spPr>
        <p:txBody>
          <a:bodyPr wrap="none" rtlCol="0">
            <a:spAutoFit/>
          </a:bodyPr>
          <a:lstStyle/>
          <a:p>
            <a:r>
              <a:rPr lang="en-US" sz="800" dirty="0"/>
              <a:t>Page Source: http://www.eteknix.com/new-windows-v2-kinect-available-for-pre-order-shipping-to-start-on-the-15th-of-july/</a:t>
            </a:r>
          </a:p>
          <a:p>
            <a:r>
              <a:rPr lang="en-US" sz="800" dirty="0"/>
              <a:t>Image Source: http://cdn.eteknix.com/wp-content/uploads/2014/06/2014-06-06-image-4.gif</a:t>
            </a:r>
          </a:p>
        </p:txBody>
      </p:sp>
    </p:spTree>
    <p:extLst>
      <p:ext uri="{BB962C8B-B14F-4D97-AF65-F5344CB8AC3E}">
        <p14:creationId xmlns:p14="http://schemas.microsoft.com/office/powerpoint/2010/main" val="137663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(Internal)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9376" y="2292382"/>
            <a:ext cx="5413248" cy="4059936"/>
          </a:xfrm>
          <a:prstGeom prst="rect">
            <a:avLst/>
          </a:prstGeom>
        </p:spPr>
      </p:pic>
      <p:sp>
        <p:nvSpPr>
          <p:cNvPr id="5" name="Rectangle 4"/>
          <p:cNvSpPr/>
          <p:nvPr/>
        </p:nvSpPr>
        <p:spPr>
          <a:xfrm>
            <a:off x="0" y="6519446"/>
            <a:ext cx="4572000" cy="338554"/>
          </a:xfrm>
          <a:prstGeom prst="rect">
            <a:avLst/>
          </a:prstGeom>
        </p:spPr>
        <p:txBody>
          <a:bodyPr>
            <a:spAutoFit/>
          </a:bodyPr>
          <a:lstStyle/>
          <a:p>
            <a:r>
              <a:rPr lang="en-US" sz="800" dirty="0" smtClean="0"/>
              <a:t>Page Source: http</a:t>
            </a:r>
            <a:r>
              <a:rPr lang="en-US" sz="800" dirty="0"/>
              <a:t>://</a:t>
            </a:r>
            <a:r>
              <a:rPr lang="en-US" sz="800" dirty="0" smtClean="0"/>
              <a:t>www.ifixit.com/Teardown/Xbox+One+Kinect+Teardown/19725</a:t>
            </a:r>
          </a:p>
          <a:p>
            <a:r>
              <a:rPr lang="en-US" sz="800" dirty="0"/>
              <a:t>Image Source: http://d3nevzfk7ii3be.cloudfront.net/igi/uiyC2e3PiACHCYuu.medium</a:t>
            </a:r>
          </a:p>
        </p:txBody>
      </p:sp>
      <p:sp>
        <p:nvSpPr>
          <p:cNvPr id="6" name="TextBox 5"/>
          <p:cNvSpPr txBox="1"/>
          <p:nvPr/>
        </p:nvSpPr>
        <p:spPr>
          <a:xfrm>
            <a:off x="838200" y="1971326"/>
            <a:ext cx="10515600" cy="369332"/>
          </a:xfrm>
          <a:prstGeom prst="rect">
            <a:avLst/>
          </a:prstGeom>
          <a:noFill/>
        </p:spPr>
        <p:txBody>
          <a:bodyPr wrap="square" rtlCol="0">
            <a:spAutoFit/>
          </a:bodyPr>
          <a:lstStyle/>
          <a:p>
            <a:pPr algn="ctr"/>
            <a:r>
              <a:rPr lang="en-US" dirty="0" smtClean="0"/>
              <a:t>http://www.tested.com/tech/gaming/459605-whats-inside-xbox-ones-kinect-sensor/</a:t>
            </a:r>
          </a:p>
        </p:txBody>
      </p:sp>
    </p:spTree>
    <p:extLst>
      <p:ext uri="{BB962C8B-B14F-4D97-AF65-F5344CB8AC3E}">
        <p14:creationId xmlns:p14="http://schemas.microsoft.com/office/powerpoint/2010/main" val="170134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(Connectors)</a:t>
            </a:r>
            <a:endParaRPr lang="en-US" dirty="0"/>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873" y="1869440"/>
            <a:ext cx="7578254" cy="4263708"/>
          </a:xfrm>
        </p:spPr>
      </p:pic>
      <p:sp>
        <p:nvSpPr>
          <p:cNvPr id="6" name="TextBox 5"/>
          <p:cNvSpPr txBox="1"/>
          <p:nvPr/>
        </p:nvSpPr>
        <p:spPr>
          <a:xfrm>
            <a:off x="0" y="6519446"/>
            <a:ext cx="4778872" cy="338554"/>
          </a:xfrm>
          <a:prstGeom prst="rect">
            <a:avLst/>
          </a:prstGeom>
          <a:noFill/>
        </p:spPr>
        <p:txBody>
          <a:bodyPr wrap="none" rtlCol="0">
            <a:spAutoFit/>
          </a:bodyPr>
          <a:lstStyle/>
          <a:p>
            <a:r>
              <a:rPr lang="en-US" sz="800" dirty="0" smtClean="0"/>
              <a:t>Page Source</a:t>
            </a:r>
            <a:r>
              <a:rPr lang="en-US" sz="800" dirty="0"/>
              <a:t>: http://tweakers.net/nieuws/95084/microsoft-toont-hardware-voor-kinect-for-windows-v2.html</a:t>
            </a:r>
            <a:endParaRPr lang="en-US" sz="800" dirty="0" smtClean="0"/>
          </a:p>
          <a:p>
            <a:r>
              <a:rPr lang="en-US" sz="800" dirty="0" smtClean="0"/>
              <a:t>Image Source</a:t>
            </a:r>
            <a:r>
              <a:rPr lang="en-US" sz="800" dirty="0"/>
              <a:t>: http://ic.tweakimg.net/ext/i/imagemedium/1395988515.jpeg</a:t>
            </a:r>
          </a:p>
        </p:txBody>
      </p:sp>
    </p:spTree>
    <p:extLst>
      <p:ext uri="{BB962C8B-B14F-4D97-AF65-F5344CB8AC3E}">
        <p14:creationId xmlns:p14="http://schemas.microsoft.com/office/powerpoint/2010/main" val="161475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(The Wordy Part)</a:t>
            </a:r>
            <a:endParaRPr lang="en-US" dirty="0"/>
          </a:p>
        </p:txBody>
      </p:sp>
      <p:sp>
        <p:nvSpPr>
          <p:cNvPr id="3" name="Content Placeholder 2"/>
          <p:cNvSpPr>
            <a:spLocks noGrp="1"/>
          </p:cNvSpPr>
          <p:nvPr>
            <p:ph idx="1"/>
          </p:nvPr>
        </p:nvSpPr>
        <p:spPr/>
        <p:txBody>
          <a:bodyPr/>
          <a:lstStyle/>
          <a:p>
            <a:r>
              <a:rPr lang="en-US" dirty="0" smtClean="0"/>
              <a:t>1080p Color Camera</a:t>
            </a:r>
          </a:p>
          <a:p>
            <a:pPr lvl="1"/>
            <a:r>
              <a:rPr lang="en-US" dirty="0" smtClean="0"/>
              <a:t>30fps / 15fps in low light</a:t>
            </a:r>
          </a:p>
          <a:p>
            <a:r>
              <a:rPr lang="en-US" dirty="0" smtClean="0"/>
              <a:t>Depth / Infrared Camera</a:t>
            </a:r>
          </a:p>
          <a:p>
            <a:pPr lvl="1"/>
            <a:r>
              <a:rPr lang="en-US" dirty="0" smtClean="0"/>
              <a:t>512x424 at 30fps</a:t>
            </a:r>
          </a:p>
          <a:p>
            <a:pPr lvl="1"/>
            <a:r>
              <a:rPr lang="en-US" dirty="0" smtClean="0"/>
              <a:t>Resolution at 0.5 to 4.5 meters</a:t>
            </a:r>
          </a:p>
          <a:p>
            <a:r>
              <a:rPr lang="en-US" dirty="0" smtClean="0"/>
              <a:t>Infrared Emitter</a:t>
            </a:r>
          </a:p>
          <a:p>
            <a:r>
              <a:rPr lang="en-US" dirty="0" smtClean="0"/>
              <a:t>Microphone Array</a:t>
            </a:r>
          </a:p>
          <a:p>
            <a:pPr marL="0" indent="0">
              <a:buNone/>
            </a:pPr>
            <a:endParaRPr lang="en-US" dirty="0"/>
          </a:p>
        </p:txBody>
      </p:sp>
    </p:spTree>
    <p:extLst>
      <p:ext uri="{BB962C8B-B14F-4D97-AF65-F5344CB8AC3E}">
        <p14:creationId xmlns:p14="http://schemas.microsoft.com/office/powerpoint/2010/main" val="207577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System Requirements</a:t>
            </a:r>
            <a:endParaRPr lang="en-US" dirty="0"/>
          </a:p>
        </p:txBody>
      </p:sp>
      <p:sp>
        <p:nvSpPr>
          <p:cNvPr id="3" name="Content Placeholder 2"/>
          <p:cNvSpPr>
            <a:spLocks noGrp="1"/>
          </p:cNvSpPr>
          <p:nvPr>
            <p:ph idx="1"/>
          </p:nvPr>
        </p:nvSpPr>
        <p:spPr/>
        <p:txBody>
          <a:bodyPr/>
          <a:lstStyle/>
          <a:p>
            <a:r>
              <a:rPr lang="en-US" dirty="0" smtClean="0"/>
              <a:t>Windows 8 or Better</a:t>
            </a:r>
          </a:p>
          <a:p>
            <a:r>
              <a:rPr lang="en-US" dirty="0" smtClean="0"/>
              <a:t>64 bit (x64) processor </a:t>
            </a:r>
          </a:p>
          <a:p>
            <a:r>
              <a:rPr lang="en-US" dirty="0" smtClean="0"/>
              <a:t>4 GB RAM (or more)</a:t>
            </a:r>
          </a:p>
          <a:p>
            <a:r>
              <a:rPr lang="en-US" dirty="0" smtClean="0">
                <a:effectLst/>
              </a:rPr>
              <a:t>Physical dual-core 3.1 GHz (2 logical cores per physical) or faster</a:t>
            </a:r>
            <a:endParaRPr lang="en-US" dirty="0" smtClean="0"/>
          </a:p>
          <a:p>
            <a:r>
              <a:rPr lang="en-US" dirty="0" smtClean="0"/>
              <a:t>USB 3.0 bus dedicated to the v2 sensor</a:t>
            </a:r>
          </a:p>
          <a:p>
            <a:r>
              <a:rPr lang="en-US" dirty="0" smtClean="0"/>
              <a:t>Graphics card that supports DirectX 11</a:t>
            </a:r>
          </a:p>
          <a:p>
            <a:endParaRPr lang="en-US" dirty="0"/>
          </a:p>
        </p:txBody>
      </p:sp>
    </p:spTree>
    <p:extLst>
      <p:ext uri="{BB962C8B-B14F-4D97-AF65-F5344CB8AC3E}">
        <p14:creationId xmlns:p14="http://schemas.microsoft.com/office/powerpoint/2010/main" val="215627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520</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Get Kinect-ed</vt:lpstr>
      <vt:lpstr>Who Am I?</vt:lpstr>
      <vt:lpstr>Road Map</vt:lpstr>
      <vt:lpstr>Hardware Specifications</vt:lpstr>
      <vt:lpstr>Hardware (External)</vt:lpstr>
      <vt:lpstr>Hardware (Internal)</vt:lpstr>
      <vt:lpstr>Hardware (Connectors)</vt:lpstr>
      <vt:lpstr>Hardware (The Wordy Part)</vt:lpstr>
      <vt:lpstr>Recommended System Requirements</vt:lpstr>
      <vt:lpstr>Software Requirements</vt:lpstr>
      <vt:lpstr>Kinect SDK</vt:lpstr>
      <vt:lpstr>SDK Support</vt:lpstr>
      <vt:lpstr>SDK Tools</vt:lpstr>
      <vt:lpstr>What Can We Do With It?</vt:lpstr>
      <vt:lpstr>Aid Shoppers</vt:lpstr>
      <vt:lpstr>Read Sign Language</vt:lpstr>
      <vt:lpstr>Detect PTSD</vt:lpstr>
      <vt:lpstr>Demo Time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Kinect-ed</dc:title>
  <dc:creator>Chris Gardner</dc:creator>
  <cp:lastModifiedBy>Chris Gardner</cp:lastModifiedBy>
  <cp:revision>14</cp:revision>
  <dcterms:created xsi:type="dcterms:W3CDTF">2016-02-24T17:54:40Z</dcterms:created>
  <dcterms:modified xsi:type="dcterms:W3CDTF">2016-08-17T18:06:46Z</dcterms:modified>
</cp:coreProperties>
</file>