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57" r:id="rId3"/>
    <p:sldId id="290" r:id="rId4"/>
    <p:sldId id="258" r:id="rId5"/>
    <p:sldId id="259" r:id="rId6"/>
    <p:sldId id="291" r:id="rId7"/>
    <p:sldId id="292" r:id="rId8"/>
    <p:sldId id="293" r:id="rId9"/>
    <p:sldId id="294" r:id="rId10"/>
    <p:sldId id="295" r:id="rId11"/>
    <p:sldId id="280" r:id="rId12"/>
    <p:sldId id="296" r:id="rId13"/>
    <p:sldId id="297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B966-669B-45D9-A7F0-F2AB7D3A47CE}" type="datetimeFigureOut">
              <a:rPr lang="en-US" smtClean="0"/>
              <a:t>08/25/2014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A660-D84A-4CD7-A356-93077375BF9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B966-669B-45D9-A7F0-F2AB7D3A47CE}" type="datetimeFigureOut">
              <a:rPr lang="en-US" smtClean="0"/>
              <a:t>08/25/2014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A660-D84A-4CD7-A356-93077375B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B966-669B-45D9-A7F0-F2AB7D3A47CE}" type="datetimeFigureOut">
              <a:rPr lang="en-US" smtClean="0"/>
              <a:t>08/25/2014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A660-D84A-4CD7-A356-93077375B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B966-669B-45D9-A7F0-F2AB7D3A47CE}" type="datetimeFigureOut">
              <a:rPr lang="en-US" smtClean="0"/>
              <a:t>08/25/2014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A660-D84A-4CD7-A356-93077375B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B966-669B-45D9-A7F0-F2AB7D3A47CE}" type="datetimeFigureOut">
              <a:rPr lang="en-US" smtClean="0"/>
              <a:t>08/25/2014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A660-D84A-4CD7-A356-93077375BF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B966-669B-45D9-A7F0-F2AB7D3A47CE}" type="datetimeFigureOut">
              <a:rPr lang="en-US" smtClean="0"/>
              <a:t>08/25/2014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A660-D84A-4CD7-A356-93077375B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B966-669B-45D9-A7F0-F2AB7D3A47CE}" type="datetimeFigureOut">
              <a:rPr lang="en-US" smtClean="0"/>
              <a:t>08/25/2014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A660-D84A-4CD7-A356-93077375B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B966-669B-45D9-A7F0-F2AB7D3A47CE}" type="datetimeFigureOut">
              <a:rPr lang="en-US" smtClean="0"/>
              <a:t>08/25/2014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A660-D84A-4CD7-A356-93077375B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B966-669B-45D9-A7F0-F2AB7D3A47CE}" type="datetimeFigureOut">
              <a:rPr lang="en-US" smtClean="0"/>
              <a:t>08/25/2014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A660-D84A-4CD7-A356-93077375B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B966-669B-45D9-A7F0-F2AB7D3A47CE}" type="datetimeFigureOut">
              <a:rPr lang="en-US" smtClean="0"/>
              <a:t>08/25/2014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A660-D84A-4CD7-A356-93077375BF9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35BB966-669B-45D9-A7F0-F2AB7D3A47CE}" type="datetimeFigureOut">
              <a:rPr lang="en-US" smtClean="0"/>
              <a:t>08/25/2014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FC8A660-D84A-4CD7-A356-93077375BF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35BB966-669B-45D9-A7F0-F2AB7D3A47CE}" type="datetimeFigureOut">
              <a:rPr lang="en-US" smtClean="0"/>
              <a:t>08/25/2014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FC8A660-D84A-4CD7-A356-93077375BF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 Kinect-</a:t>
            </a:r>
            <a:r>
              <a:rPr lang="en-US" dirty="0" err="1" smtClean="0"/>
              <a:t>ed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How to make the Microsoft Kinect work for you</a:t>
            </a:r>
            <a:endParaRPr lang="en-US" dirty="0">
              <a:ea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63308"/>
            <a:ext cx="2743200" cy="12660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Rectangle 1"/>
          <p:cNvSpPr/>
          <p:nvPr/>
        </p:nvSpPr>
        <p:spPr>
          <a:xfrm>
            <a:off x="228600" y="5553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Chris Gardner</a:t>
            </a:r>
          </a:p>
          <a:p>
            <a:r>
              <a:rPr lang="en-US" dirty="0"/>
              <a:t>Senior Software Engineer</a:t>
            </a:r>
          </a:p>
          <a:p>
            <a:r>
              <a:rPr lang="en-US" dirty="0"/>
              <a:t>T &amp; W Operations, Inc.</a:t>
            </a:r>
          </a:p>
        </p:txBody>
      </p:sp>
    </p:spTree>
    <p:extLst>
      <p:ext uri="{BB962C8B-B14F-4D97-AF65-F5344CB8AC3E}">
        <p14:creationId xmlns:p14="http://schemas.microsoft.com/office/powerpoint/2010/main" val="17834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2012 or 2013</a:t>
            </a:r>
          </a:p>
          <a:p>
            <a:r>
              <a:rPr lang="en-US" dirty="0"/>
              <a:t>.NET Framework </a:t>
            </a:r>
            <a:r>
              <a:rPr lang="en-US" dirty="0" smtClean="0"/>
              <a:t>4.5</a:t>
            </a:r>
          </a:p>
          <a:p>
            <a:r>
              <a:rPr lang="en-US" dirty="0" smtClean="0"/>
              <a:t>Kinect for Windows v2 SDK</a:t>
            </a:r>
          </a:p>
          <a:p>
            <a:pPr lvl="1"/>
            <a:r>
              <a:rPr lang="en-US" dirty="0" smtClean="0"/>
              <a:t>Currently Available as a Public Preview</a:t>
            </a:r>
          </a:p>
          <a:p>
            <a:r>
              <a:rPr lang="en-US" dirty="0" smtClean="0"/>
              <a:t>MS Speech Platform SDK v11</a:t>
            </a:r>
          </a:p>
          <a:p>
            <a:pPr lvl="1"/>
            <a:r>
              <a:rPr lang="en-US" dirty="0" smtClean="0"/>
              <a:t>For Speech Recognition</a:t>
            </a:r>
          </a:p>
          <a:p>
            <a:r>
              <a:rPr lang="en-US" dirty="0" smtClean="0"/>
              <a:t>DirectX SDK</a:t>
            </a:r>
          </a:p>
          <a:p>
            <a:pPr lvl="1"/>
            <a:r>
              <a:rPr lang="en-US" dirty="0" smtClean="0"/>
              <a:t>For D3D / Native</a:t>
            </a:r>
          </a:p>
        </p:txBody>
      </p:sp>
    </p:spTree>
    <p:extLst>
      <p:ext uri="{BB962C8B-B14F-4D97-AF65-F5344CB8AC3E}">
        <p14:creationId xmlns:p14="http://schemas.microsoft.com/office/powerpoint/2010/main" val="38295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Support</a:t>
            </a:r>
          </a:p>
          <a:p>
            <a:pPr lvl="1"/>
            <a:r>
              <a:rPr lang="en-US" dirty="0" smtClean="0"/>
              <a:t>Native</a:t>
            </a:r>
          </a:p>
          <a:p>
            <a:pPr lvl="1"/>
            <a:r>
              <a:rPr lang="en-US" dirty="0" smtClean="0"/>
              <a:t>.NET</a:t>
            </a:r>
          </a:p>
          <a:p>
            <a:pPr lvl="1"/>
            <a:r>
              <a:rPr lang="en-US" dirty="0" err="1" smtClean="0"/>
              <a:t>WinRT</a:t>
            </a:r>
            <a:endParaRPr lang="en-US" dirty="0" smtClean="0"/>
          </a:p>
          <a:p>
            <a:pPr lvl="1"/>
            <a:r>
              <a:rPr lang="en-US" dirty="0" smtClean="0"/>
              <a:t>Unity</a:t>
            </a:r>
          </a:p>
        </p:txBody>
      </p:sp>
    </p:spTree>
    <p:extLst>
      <p:ext uri="{BB962C8B-B14F-4D97-AF65-F5344CB8AC3E}">
        <p14:creationId xmlns:p14="http://schemas.microsoft.com/office/powerpoint/2010/main" val="38479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 err="1" smtClean="0"/>
              <a:t>KinectMonitor</a:t>
            </a:r>
            <a:r>
              <a:rPr lang="en-US" dirty="0" smtClean="0"/>
              <a:t> Service</a:t>
            </a:r>
          </a:p>
          <a:p>
            <a:pPr lvl="2"/>
            <a:r>
              <a:rPr lang="en-US" dirty="0" smtClean="0"/>
              <a:t>Background service to automatically start / stop hardware</a:t>
            </a:r>
          </a:p>
          <a:p>
            <a:pPr lvl="1"/>
            <a:r>
              <a:rPr lang="en-US" dirty="0" smtClean="0"/>
              <a:t>Kinect Studio</a:t>
            </a:r>
          </a:p>
          <a:p>
            <a:pPr lvl="2"/>
            <a:r>
              <a:rPr lang="en-US" dirty="0" smtClean="0"/>
              <a:t>Record streams and playback to the device / app</a:t>
            </a:r>
          </a:p>
          <a:p>
            <a:pPr lvl="1"/>
            <a:r>
              <a:rPr lang="en-US" dirty="0" smtClean="0"/>
              <a:t>Hand Pointer Gesture Support</a:t>
            </a:r>
          </a:p>
          <a:p>
            <a:pPr lvl="2"/>
            <a:r>
              <a:rPr lang="en-US" dirty="0" smtClean="0"/>
              <a:t>WPF / </a:t>
            </a:r>
            <a:r>
              <a:rPr lang="en-US" dirty="0" err="1" smtClean="0"/>
              <a:t>WinRT</a:t>
            </a:r>
            <a:r>
              <a:rPr lang="en-US" dirty="0" smtClean="0"/>
              <a:t> to enable built-in gesture support</a:t>
            </a:r>
          </a:p>
          <a:p>
            <a:pPr lvl="1"/>
            <a:r>
              <a:rPr lang="en-US" dirty="0" smtClean="0"/>
              <a:t>Gesture Builder</a:t>
            </a:r>
          </a:p>
        </p:txBody>
      </p:sp>
    </p:spTree>
    <p:extLst>
      <p:ext uri="{BB962C8B-B14F-4D97-AF65-F5344CB8AC3E}">
        <p14:creationId xmlns:p14="http://schemas.microsoft.com/office/powerpoint/2010/main" val="194079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Kinect Fusion</a:t>
            </a:r>
          </a:p>
          <a:p>
            <a:pPr lvl="1"/>
            <a:r>
              <a:rPr lang="en-US" dirty="0" smtClean="0"/>
              <a:t>3D Modelling Software</a:t>
            </a:r>
          </a:p>
          <a:p>
            <a:r>
              <a:rPr lang="en-US" dirty="0" smtClean="0"/>
              <a:t>Face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1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Factory Smoke NOT Included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8194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8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486400"/>
            <a:ext cx="2510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Chris Gardner</a:t>
            </a:r>
          </a:p>
          <a:p>
            <a:r>
              <a:rPr lang="en-US" dirty="0" smtClean="0"/>
              <a:t>cgardner@tnwops.com</a:t>
            </a:r>
          </a:p>
          <a:p>
            <a:r>
              <a:rPr lang="en-US" dirty="0" smtClean="0"/>
              <a:t>http://www.tnwops.com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54864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freestylecoder</a:t>
            </a:r>
            <a:endParaRPr lang="en-US" dirty="0"/>
          </a:p>
          <a:p>
            <a:r>
              <a:rPr lang="en-US" dirty="0" smtClean="0"/>
              <a:t>http://blog.freestylecoding.com</a:t>
            </a:r>
          </a:p>
          <a:p>
            <a:r>
              <a:rPr lang="en-US" dirty="0"/>
              <a:t>http://www.extra-life.org/participant/cgardner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41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</a:p>
          <a:p>
            <a:r>
              <a:rPr lang="en-US" dirty="0" smtClean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12286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Appease the Lawyers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/>
              <a:t>This is preliminary software and/or hardware and APIs are preliminary and subject to change.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3133725"/>
            <a:ext cx="4762500" cy="3190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5927" y="6519446"/>
            <a:ext cx="3206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Page </a:t>
            </a:r>
            <a:r>
              <a:rPr lang="en-US" sz="800" dirty="0"/>
              <a:t>Source: http://icanhas.cheezburger.com/justcapshunz/tag/otter</a:t>
            </a:r>
            <a:endParaRPr lang="en-US" sz="800" dirty="0" smtClean="0"/>
          </a:p>
          <a:p>
            <a:r>
              <a:rPr lang="en-US" sz="800" dirty="0"/>
              <a:t>Image Source: https://i.chzbgr.com/maxW500/7806336256/h86FB62F9/</a:t>
            </a:r>
          </a:p>
        </p:txBody>
      </p:sp>
    </p:spTree>
    <p:extLst>
      <p:ext uri="{BB962C8B-B14F-4D97-AF65-F5344CB8AC3E}">
        <p14:creationId xmlns:p14="http://schemas.microsoft.com/office/powerpoint/2010/main" val="291692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they want you to think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86" y="2690302"/>
            <a:ext cx="6161314" cy="409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92" y="1774825"/>
            <a:ext cx="7357415" cy="4625975"/>
          </a:xfrm>
        </p:spPr>
      </p:pic>
      <p:sp>
        <p:nvSpPr>
          <p:cNvPr id="6" name="TextBox 5"/>
          <p:cNvSpPr txBox="1"/>
          <p:nvPr/>
        </p:nvSpPr>
        <p:spPr>
          <a:xfrm>
            <a:off x="0" y="6519446"/>
            <a:ext cx="546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Page Source: http://www.eteknix.com/new-windows-v2-kinect-available-for-pre-order-shipping-to-start-on-the-15th-of-july/</a:t>
            </a:r>
          </a:p>
          <a:p>
            <a:r>
              <a:rPr lang="en-US" sz="800" dirty="0"/>
              <a:t>Image Source: http://cdn.eteknix.com/wp-content/uploads/2014/06/2014-06-06-image-4.gif</a:t>
            </a:r>
          </a:p>
        </p:txBody>
      </p:sp>
    </p:spTree>
    <p:extLst>
      <p:ext uri="{BB962C8B-B14F-4D97-AF65-F5344CB8AC3E}">
        <p14:creationId xmlns:p14="http://schemas.microsoft.com/office/powerpoint/2010/main" val="144083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http://www.tested.com/tech/gaming/459605-whats-inside-xbox-ones-kinect-sensor/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819400"/>
            <a:ext cx="4876800" cy="365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51944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Page Source: http</a:t>
            </a:r>
            <a:r>
              <a:rPr lang="en-US" sz="800" dirty="0"/>
              <a:t>://</a:t>
            </a:r>
            <a:r>
              <a:rPr lang="en-US" sz="800" dirty="0" smtClean="0"/>
              <a:t>www.ifixit.com/Teardown/Xbox+One+Kinect+Teardown/19725</a:t>
            </a:r>
          </a:p>
          <a:p>
            <a:r>
              <a:rPr lang="en-US" sz="800" dirty="0"/>
              <a:t>Image Source: http://d3nevzfk7ii3be.cloudfront.net/igi/uiyC2e3PiACHCYuu.medium</a:t>
            </a:r>
          </a:p>
        </p:txBody>
      </p:sp>
    </p:spTree>
    <p:extLst>
      <p:ext uri="{BB962C8B-B14F-4D97-AF65-F5344CB8AC3E}">
        <p14:creationId xmlns:p14="http://schemas.microsoft.com/office/powerpoint/2010/main" val="25434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519446"/>
            <a:ext cx="4778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Page Source</a:t>
            </a:r>
            <a:r>
              <a:rPr lang="en-US" sz="800" dirty="0"/>
              <a:t>: http://tweakers.net/nieuws/95084/microsoft-toont-hardware-voor-kinect-for-windows-v2.html</a:t>
            </a:r>
            <a:endParaRPr lang="en-US" sz="800" dirty="0" smtClean="0"/>
          </a:p>
          <a:p>
            <a:r>
              <a:rPr lang="en-US" sz="800" dirty="0" smtClean="0"/>
              <a:t>Image Source</a:t>
            </a:r>
            <a:r>
              <a:rPr lang="en-US" sz="800" dirty="0"/>
              <a:t>: http://ic.tweakimg.net/ext/i/imagemedium/1395988515.jpeg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30" y="1774825"/>
            <a:ext cx="8222140" cy="4625976"/>
          </a:xfrm>
        </p:spPr>
      </p:pic>
    </p:spTree>
    <p:extLst>
      <p:ext uri="{BB962C8B-B14F-4D97-AF65-F5344CB8AC3E}">
        <p14:creationId xmlns:p14="http://schemas.microsoft.com/office/powerpoint/2010/main" val="14448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1080p Color Camera</a:t>
            </a:r>
          </a:p>
          <a:p>
            <a:pPr lvl="1"/>
            <a:r>
              <a:rPr lang="en-US" dirty="0" smtClean="0"/>
              <a:t>30fps / 15fps in low light</a:t>
            </a:r>
          </a:p>
          <a:p>
            <a:r>
              <a:rPr lang="en-US" dirty="0" smtClean="0"/>
              <a:t>Depth / Infrared Camera</a:t>
            </a:r>
          </a:p>
          <a:p>
            <a:pPr lvl="1"/>
            <a:r>
              <a:rPr lang="en-US" dirty="0" smtClean="0"/>
              <a:t>512x424 at 30fps</a:t>
            </a:r>
          </a:p>
          <a:p>
            <a:pPr lvl="1"/>
            <a:r>
              <a:rPr lang="en-US" dirty="0" smtClean="0"/>
              <a:t>Resolution at 0.5 to 4.5 meters</a:t>
            </a:r>
          </a:p>
          <a:p>
            <a:r>
              <a:rPr lang="en-US" dirty="0" smtClean="0"/>
              <a:t>Infrared Emitter</a:t>
            </a:r>
          </a:p>
          <a:p>
            <a:r>
              <a:rPr lang="en-US" dirty="0" smtClean="0"/>
              <a:t>Microphone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7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“Minimum” 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Operating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Windows 8(.1)</a:t>
            </a:r>
          </a:p>
          <a:p>
            <a:pPr lvl="1"/>
            <a:r>
              <a:rPr lang="en-US" dirty="0" smtClean="0"/>
              <a:t>Windows </a:t>
            </a:r>
            <a:r>
              <a:rPr lang="en-US" dirty="0"/>
              <a:t>Embedded Standard </a:t>
            </a:r>
            <a:r>
              <a:rPr lang="en-US" dirty="0" smtClean="0"/>
              <a:t>8(.1)</a:t>
            </a:r>
            <a:endParaRPr lang="en-US" dirty="0"/>
          </a:p>
          <a:p>
            <a:r>
              <a:rPr lang="en-US" dirty="0" smtClean="0"/>
              <a:t>64 </a:t>
            </a:r>
            <a:r>
              <a:rPr lang="en-US" dirty="0"/>
              <a:t>bit (x64) processor </a:t>
            </a:r>
          </a:p>
          <a:p>
            <a:r>
              <a:rPr lang="en-US" dirty="0" smtClean="0"/>
              <a:t>I7 </a:t>
            </a:r>
            <a:r>
              <a:rPr lang="en-US" dirty="0"/>
              <a:t>3.1-GHz or faster processor</a:t>
            </a:r>
          </a:p>
          <a:p>
            <a:r>
              <a:rPr lang="en-US" dirty="0"/>
              <a:t>USB 3.0 bus dedicated to the v2 sensor</a:t>
            </a:r>
          </a:p>
          <a:p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/>
              <a:t>GB RAM</a:t>
            </a:r>
          </a:p>
          <a:p>
            <a:r>
              <a:rPr lang="en-US" dirty="0"/>
              <a:t>Graphics card that supports DirectX </a:t>
            </a:r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09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2033</TotalTime>
  <Words>300</Words>
  <Application>Microsoft Office PowerPoint</Application>
  <PresentationFormat>On-screen Show (4:3)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Corbel</vt:lpstr>
      <vt:lpstr>Wingdings</vt:lpstr>
      <vt:lpstr>Wingdings 2</vt:lpstr>
      <vt:lpstr>Wingdings 3</vt:lpstr>
      <vt:lpstr>Module</vt:lpstr>
      <vt:lpstr>Get Kinect-ed</vt:lpstr>
      <vt:lpstr>Road Map</vt:lpstr>
      <vt:lpstr>Appease the Lawyers</vt:lpstr>
      <vt:lpstr>Features</vt:lpstr>
      <vt:lpstr>Hardware</vt:lpstr>
      <vt:lpstr>Hardware</vt:lpstr>
      <vt:lpstr>Hardware</vt:lpstr>
      <vt:lpstr>Hardware Specs</vt:lpstr>
      <vt:lpstr>“Minimum” System Requirements</vt:lpstr>
      <vt:lpstr>Software Requirements</vt:lpstr>
      <vt:lpstr>SDK Features</vt:lpstr>
      <vt:lpstr>SDK Features</vt:lpstr>
      <vt:lpstr>SDK Features</vt:lpstr>
      <vt:lpstr>Demo Time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Stereoscopic 3D Graphics in XNA</dc:title>
  <dc:creator>Chris Gardner</dc:creator>
  <cp:lastModifiedBy>Chris Gardner</cp:lastModifiedBy>
  <cp:revision>36</cp:revision>
  <dcterms:created xsi:type="dcterms:W3CDTF">2012-08-26T05:10:26Z</dcterms:created>
  <dcterms:modified xsi:type="dcterms:W3CDTF">2014-08-26T02:25:23Z</dcterms:modified>
</cp:coreProperties>
</file>