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</p:sldMasterIdLst>
  <p:notesMasterIdLst>
    <p:notesMasterId r:id="rId35"/>
  </p:notesMasterIdLst>
  <p:sldIdLst>
    <p:sldId id="275" r:id="rId3"/>
    <p:sldId id="302" r:id="rId4"/>
    <p:sldId id="257" r:id="rId5"/>
    <p:sldId id="301" r:id="rId6"/>
    <p:sldId id="277" r:id="rId7"/>
    <p:sldId id="279" r:id="rId8"/>
    <p:sldId id="278" r:id="rId9"/>
    <p:sldId id="264" r:id="rId10"/>
    <p:sldId id="276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3" r:id="rId22"/>
    <p:sldId id="290" r:id="rId23"/>
    <p:sldId id="291" r:id="rId24"/>
    <p:sldId id="292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69" r:id="rId33"/>
    <p:sldId id="30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879" y="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5967-1B43-4F83-89D2-C7D1F1F163A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1646-E7B7-46AD-8398-9D3830AF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8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6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7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32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2"/>
              </a:buBlip>
              <a:defRPr/>
            </a:lvl1pPr>
            <a:lvl2pPr marL="855663" indent="-395288">
              <a:buFontTx/>
              <a:buBlip>
                <a:blip r:embed="rId2"/>
              </a:buBlip>
              <a:defRPr/>
            </a:lvl2pPr>
            <a:lvl3pPr marL="1258888" indent="-403225">
              <a:buFontTx/>
              <a:buBlip>
                <a:blip r:embed="rId2"/>
              </a:buBlip>
              <a:defRPr/>
            </a:lvl3pPr>
            <a:lvl4pPr marL="1604963" indent="-346075">
              <a:buFontTx/>
              <a:buBlip>
                <a:blip r:embed="rId2"/>
              </a:buBlip>
              <a:defRPr/>
            </a:lvl4pPr>
            <a:lvl5pPr marL="1941513" indent="-3365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05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9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09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18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DF2-31D8-4093-9C85-11B3A24D225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vok.com/havok-sales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Game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all global objects for the game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World / Level constants</a:t>
            </a:r>
          </a:p>
          <a:p>
            <a:pPr lvl="1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and store external asset from storage</a:t>
            </a:r>
          </a:p>
          <a:p>
            <a:pPr lvl="1"/>
            <a:r>
              <a:rPr lang="en-US" dirty="0" smtClean="0"/>
              <a:t>Textures</a:t>
            </a:r>
          </a:p>
          <a:p>
            <a:pPr lvl="1"/>
            <a:r>
              <a:rPr lang="en-US" dirty="0" smtClean="0"/>
              <a:t>Sprites / Sprite Sheets</a:t>
            </a:r>
          </a:p>
          <a:p>
            <a:pPr lvl="1"/>
            <a:r>
              <a:rPr lang="en-US" dirty="0" smtClean="0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9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any necessary changes to the world</a:t>
            </a:r>
          </a:p>
          <a:p>
            <a:pPr lvl="1"/>
            <a:r>
              <a:rPr lang="en-US" dirty="0" smtClean="0"/>
              <a:t>Process user input</a:t>
            </a:r>
          </a:p>
          <a:p>
            <a:pPr lvl="1"/>
            <a:r>
              <a:rPr lang="en-US" dirty="0" smtClean="0"/>
              <a:t>Run AI</a:t>
            </a:r>
          </a:p>
          <a:p>
            <a:pPr lvl="1"/>
            <a:r>
              <a:rPr lang="en-US" dirty="0" smtClean="0"/>
              <a:t>Update necessary objects</a:t>
            </a:r>
          </a:p>
          <a:p>
            <a:pPr lvl="1"/>
            <a:r>
              <a:rPr lang="en-US" dirty="0" smtClean="0"/>
              <a:t>Collision detection</a:t>
            </a:r>
          </a:p>
          <a:p>
            <a:pPr lvl="1"/>
            <a:r>
              <a:rPr lang="en-US" dirty="0" smtClean="0"/>
              <a:t>State changes</a:t>
            </a:r>
          </a:p>
          <a:p>
            <a:pPr lvl="2"/>
            <a:r>
              <a:rPr lang="en-US" dirty="0" smtClean="0"/>
              <a:t>Score</a:t>
            </a:r>
          </a:p>
          <a:p>
            <a:pPr lvl="2"/>
            <a:r>
              <a:rPr lang="en-US" dirty="0" smtClean="0"/>
              <a:t>Lives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7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all screen changes</a:t>
            </a:r>
          </a:p>
          <a:p>
            <a:pPr lvl="1"/>
            <a:r>
              <a:rPr lang="en-US" dirty="0" smtClean="0"/>
              <a:t>Place updates on the Back Buffer</a:t>
            </a:r>
          </a:p>
          <a:p>
            <a:pPr lvl="1"/>
            <a:r>
              <a:rPr lang="en-US" dirty="0" smtClean="0"/>
              <a:t>Swap Back Buffer with current screen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6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Unload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necessary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6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“Breaking up, it’s easy to do” – Violent Femmes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66" y="1769174"/>
            <a:ext cx="3657600" cy="3310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19446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http://www.365horrormovie.com/2011/03/18/hellraiser-revelations/lament-configuration-box</a:t>
            </a:r>
            <a:r>
              <a:rPr lang="en-US" sz="800" dirty="0" smtClean="0"/>
              <a:t>/</a:t>
            </a:r>
          </a:p>
          <a:p>
            <a:r>
              <a:rPr lang="en-US" sz="800" dirty="0"/>
              <a:t>Image Source: http://www.365horrormovie.com/wp-content/uploads/2011/03/Lament-Configuration-Box.jpg</a:t>
            </a:r>
          </a:p>
        </p:txBody>
      </p:sp>
    </p:spTree>
    <p:extLst>
      <p:ext uri="{BB962C8B-B14F-4D97-AF65-F5344CB8AC3E}">
        <p14:creationId xmlns:p14="http://schemas.microsoft.com/office/powerpoint/2010/main" val="397489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 as independent, reusable objects that fallow the same basic form as the overall game.</a:t>
            </a:r>
          </a:p>
          <a:p>
            <a:endParaRPr lang="en-US" dirty="0" smtClean="0"/>
          </a:p>
          <a:p>
            <a:r>
              <a:rPr lang="en-US" dirty="0" smtClean="0"/>
              <a:t>Contain functions that correspond to each stage in the game 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2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should only worry about their concerns</a:t>
            </a:r>
          </a:p>
          <a:p>
            <a:pPr lvl="1"/>
            <a:r>
              <a:rPr lang="en-US" dirty="0" smtClean="0"/>
              <a:t>Components can, and should, view the world to make decisions</a:t>
            </a:r>
          </a:p>
          <a:p>
            <a:pPr lvl="1"/>
            <a:r>
              <a:rPr lang="en-US" dirty="0" smtClean="0"/>
              <a:t>Components cannot “change” the world, only themselves.</a:t>
            </a:r>
          </a:p>
          <a:p>
            <a:r>
              <a:rPr lang="en-US" dirty="0" smtClean="0"/>
              <a:t>The world should deal with interactions between components and other components or </a:t>
            </a:r>
            <a:r>
              <a:rPr lang="en-US" smtClean="0"/>
              <a:t>the world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The world updates the world</a:t>
            </a:r>
          </a:p>
          <a:p>
            <a:pPr lvl="1"/>
            <a:r>
              <a:rPr lang="en-US" dirty="0" smtClean="0"/>
              <a:t>The world tells every component to update</a:t>
            </a:r>
          </a:p>
          <a:p>
            <a:pPr lvl="1"/>
            <a:r>
              <a:rPr lang="en-US" dirty="0" smtClean="0"/>
              <a:t>The world ensures consistency</a:t>
            </a:r>
          </a:p>
          <a:p>
            <a:pPr lvl="2"/>
            <a:r>
              <a:rPr lang="en-US" dirty="0" smtClean="0"/>
              <a:t>Components did not break world rules</a:t>
            </a:r>
          </a:p>
          <a:p>
            <a:pPr lvl="2"/>
            <a:r>
              <a:rPr lang="en-US" dirty="0" smtClean="0"/>
              <a:t>Component interactions</a:t>
            </a:r>
          </a:p>
          <a:p>
            <a:pPr lvl="2"/>
            <a:r>
              <a:rPr lang="en-US" dirty="0" smtClean="0"/>
              <a:t>Component removal</a:t>
            </a:r>
          </a:p>
          <a:p>
            <a:r>
              <a:rPr lang="en-US" dirty="0" smtClean="0"/>
              <a:t>Draw</a:t>
            </a:r>
          </a:p>
          <a:p>
            <a:pPr lvl="1"/>
            <a:r>
              <a:rPr lang="en-US" dirty="0" smtClean="0"/>
              <a:t>World draws relevant items to screen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3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 don’t have a God complex, I’m a game designer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64255"/>
            <a:ext cx="4009914" cy="3719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4690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http://www.onceuponasaturday.com/478-first-sketches</a:t>
            </a:r>
            <a:r>
              <a:rPr lang="en-US" sz="800" dirty="0" smtClean="0"/>
              <a:t>/</a:t>
            </a:r>
          </a:p>
          <a:p>
            <a:r>
              <a:rPr lang="en-US" sz="800" dirty="0"/>
              <a:t>Image Source: http://www.onceuponasaturday.com/</a:t>
            </a:r>
            <a:r>
              <a:rPr lang="en-US" sz="800" dirty="0" err="1"/>
              <a:t>wp</a:t>
            </a:r>
            <a:r>
              <a:rPr lang="en-US" sz="800" dirty="0"/>
              <a:t>-content/uploads/2014/09/525-–-First-Sketches.jpg</a:t>
            </a:r>
          </a:p>
        </p:txBody>
      </p:sp>
    </p:spTree>
    <p:extLst>
      <p:ext uri="{BB962C8B-B14F-4D97-AF65-F5344CB8AC3E}">
        <p14:creationId xmlns:p14="http://schemas.microsoft.com/office/powerpoint/2010/main" val="375601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 Gardner</a:t>
            </a:r>
          </a:p>
          <a:p>
            <a:pPr lvl="1"/>
            <a:r>
              <a:rPr lang="en-US" dirty="0" smtClean="0"/>
              <a:t>Developer – </a:t>
            </a:r>
            <a:r>
              <a:rPr lang="en-US" dirty="0" err="1" smtClean="0"/>
              <a:t>CareEvolution</a:t>
            </a:r>
            <a:endParaRPr lang="en-US" dirty="0" smtClean="0"/>
          </a:p>
          <a:p>
            <a:pPr lvl="1"/>
            <a:r>
              <a:rPr lang="en-US" dirty="0" smtClean="0"/>
              <a:t>Chairman – DevSpace Technical Conference</a:t>
            </a:r>
          </a:p>
          <a:p>
            <a:pPr lvl="1"/>
            <a:r>
              <a:rPr lang="en-US" dirty="0" smtClean="0"/>
              <a:t>MCT Regional Lead – Eastern 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2125266"/>
            <a:ext cx="2760140" cy="498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79" y="3437146"/>
            <a:ext cx="3048971" cy="2052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3814331"/>
            <a:ext cx="2553467" cy="16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1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World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Keep a running timer.</a:t>
            </a:r>
          </a:p>
          <a:p>
            <a:pPr lvl="1"/>
            <a:r>
              <a:rPr lang="en-US" dirty="0" smtClean="0"/>
              <a:t>Base things off of timing offset</a:t>
            </a:r>
          </a:p>
        </p:txBody>
      </p:sp>
    </p:spTree>
    <p:extLst>
      <p:ext uri="{BB962C8B-B14F-4D97-AF65-F5344CB8AC3E}">
        <p14:creationId xmlns:p14="http://schemas.microsoft.com/office/powerpoint/2010/main" val="388271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World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Physics engines are available</a:t>
            </a:r>
          </a:p>
          <a:p>
            <a:pPr lvl="2"/>
            <a:r>
              <a:rPr lang="en-US" dirty="0" err="1" smtClean="0"/>
              <a:t>Havok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www.havok.com/havok-sales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72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Even if the camera is a player (FPS)</a:t>
            </a:r>
          </a:p>
          <a:p>
            <a:pPr lvl="2"/>
            <a:r>
              <a:rPr lang="en-US" dirty="0" smtClean="0"/>
              <a:t>The player component only knows about itself</a:t>
            </a:r>
          </a:p>
          <a:p>
            <a:pPr lvl="1"/>
            <a:r>
              <a:rPr lang="en-US" dirty="0" smtClean="0"/>
              <a:t>The world can ensure only necessary object are displayed</a:t>
            </a:r>
          </a:p>
          <a:p>
            <a:pPr lvl="2"/>
            <a:r>
              <a:rPr lang="en-US" dirty="0" smtClean="0"/>
              <a:t>Don’t waste processor time rendering things you can’t see</a:t>
            </a:r>
          </a:p>
          <a:p>
            <a:pPr lvl="2"/>
            <a:r>
              <a:rPr lang="en-US" dirty="0" smtClean="0"/>
              <a:t>Remember, just because you can’t see it doesn’t mean it’s not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5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Check inputs</a:t>
            </a:r>
          </a:p>
          <a:p>
            <a:pPr lvl="2"/>
            <a:r>
              <a:rPr lang="en-US" dirty="0" smtClean="0"/>
              <a:t>Update control object: Either</a:t>
            </a:r>
          </a:p>
          <a:p>
            <a:pPr lvl="3"/>
            <a:r>
              <a:rPr lang="en-US" dirty="0" smtClean="0"/>
              <a:t>Present both current and last control state</a:t>
            </a:r>
          </a:p>
          <a:p>
            <a:pPr lvl="3"/>
            <a:r>
              <a:rPr lang="en-US" dirty="0" smtClean="0"/>
              <a:t>Present single object that evaluated the changes between the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Timing based</a:t>
            </a:r>
          </a:p>
          <a:p>
            <a:pPr lvl="2"/>
            <a:r>
              <a:rPr lang="en-US" dirty="0" smtClean="0"/>
              <a:t>Create a new enemy every second</a:t>
            </a:r>
          </a:p>
          <a:p>
            <a:pPr lvl="1"/>
            <a:r>
              <a:rPr lang="en-US" dirty="0" smtClean="0"/>
              <a:t>World based</a:t>
            </a:r>
          </a:p>
          <a:p>
            <a:pPr lvl="2"/>
            <a:r>
              <a:rPr lang="en-US" dirty="0" smtClean="0"/>
              <a:t>Day / night changes</a:t>
            </a:r>
          </a:p>
          <a:p>
            <a:pPr lvl="1"/>
            <a:r>
              <a:rPr lang="en-US" dirty="0" smtClean="0"/>
              <a:t>Position based</a:t>
            </a:r>
          </a:p>
          <a:p>
            <a:pPr lvl="2"/>
            <a:r>
              <a:rPr lang="en-US" dirty="0" smtClean="0"/>
              <a:t>Enemies created when you pass a point</a:t>
            </a:r>
          </a:p>
        </p:txBody>
      </p:sp>
    </p:spTree>
    <p:extLst>
      <p:ext uri="{BB962C8B-B14F-4D97-AF65-F5344CB8AC3E}">
        <p14:creationId xmlns:p14="http://schemas.microsoft.com/office/powerpoint/2010/main" val="310396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Remember to make them usable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41" y="1843088"/>
            <a:ext cx="4286250" cy="316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19446"/>
            <a:ext cx="397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Page Source: http</a:t>
            </a:r>
            <a:r>
              <a:rPr lang="en-US" sz="800" dirty="0"/>
              <a:t>://balduin.wordpress.com/2007/01/16/rob-the-nintendo-famicom-robot</a:t>
            </a:r>
            <a:r>
              <a:rPr lang="en-US" sz="800" dirty="0" smtClean="0"/>
              <a:t>/</a:t>
            </a:r>
          </a:p>
          <a:p>
            <a:r>
              <a:rPr lang="en-US" sz="800" dirty="0"/>
              <a:t>Image Source: http://www.bermuda.ch/balduin/blog/rob.jpg</a:t>
            </a:r>
          </a:p>
        </p:txBody>
      </p:sp>
    </p:spTree>
    <p:extLst>
      <p:ext uri="{BB962C8B-B14F-4D97-AF65-F5344CB8AC3E}">
        <p14:creationId xmlns:p14="http://schemas.microsoft.com/office/powerpoint/2010/main" val="194729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</a:p>
          <a:p>
            <a:r>
              <a:rPr lang="en-US" dirty="0" smtClean="0"/>
              <a:t>Analog</a:t>
            </a:r>
          </a:p>
          <a:p>
            <a:r>
              <a:rPr lang="en-US" dirty="0" smtClean="0"/>
              <a:t>Natural</a:t>
            </a:r>
          </a:p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56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</a:t>
            </a:r>
          </a:p>
          <a:p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Scroll Wheel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D-Pad</a:t>
            </a:r>
          </a:p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Tap</a:t>
            </a:r>
          </a:p>
        </p:txBody>
      </p:sp>
    </p:spTree>
    <p:extLst>
      <p:ext uri="{BB962C8B-B14F-4D97-AF65-F5344CB8AC3E}">
        <p14:creationId xmlns:p14="http://schemas.microsoft.com/office/powerpoint/2010/main" val="3500147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Scroll Wheel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Analog Sticks</a:t>
            </a:r>
          </a:p>
          <a:p>
            <a:pPr lvl="1"/>
            <a:r>
              <a:rPr lang="en-US" dirty="0" smtClean="0"/>
              <a:t>Triggers</a:t>
            </a:r>
          </a:p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Offset from point (Think analog stick)</a:t>
            </a:r>
          </a:p>
        </p:txBody>
      </p:sp>
    </p:spTree>
    <p:extLst>
      <p:ext uri="{BB962C8B-B14F-4D97-AF65-F5344CB8AC3E}">
        <p14:creationId xmlns:p14="http://schemas.microsoft.com/office/powerpoint/2010/main" val="9688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Gestures</a:t>
            </a:r>
          </a:p>
          <a:p>
            <a:r>
              <a:rPr lang="en-US" dirty="0" smtClean="0"/>
              <a:t>Kinect</a:t>
            </a:r>
          </a:p>
          <a:p>
            <a:r>
              <a:rPr lang="en-US" dirty="0" smtClean="0"/>
              <a:t>Leap Motion</a:t>
            </a:r>
          </a:p>
        </p:txBody>
      </p:sp>
    </p:spTree>
    <p:extLst>
      <p:ext uri="{BB962C8B-B14F-4D97-AF65-F5344CB8AC3E}">
        <p14:creationId xmlns:p14="http://schemas.microsoft.com/office/powerpoint/2010/main" val="37100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</a:t>
            </a:r>
          </a:p>
          <a:p>
            <a:r>
              <a:rPr lang="en-US" dirty="0" smtClean="0"/>
              <a:t>Design Fundamentals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World</a:t>
            </a:r>
          </a:p>
          <a:p>
            <a:r>
              <a:rPr lang="en-US" dirty="0" smtClean="0"/>
              <a:t>Inputs</a:t>
            </a:r>
          </a:p>
          <a:p>
            <a:r>
              <a:rPr lang="en-US" dirty="0" smtClean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4681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online gaming</a:t>
            </a:r>
          </a:p>
          <a:p>
            <a:pPr lvl="1"/>
            <a:r>
              <a:rPr lang="en-US" dirty="0" smtClean="0"/>
              <a:t>Notification of movement for other players</a:t>
            </a:r>
          </a:p>
          <a:p>
            <a:pPr lvl="1"/>
            <a:r>
              <a:rPr lang="en-US" dirty="0" smtClean="0"/>
              <a:t>Can be</a:t>
            </a:r>
          </a:p>
          <a:p>
            <a:pPr lvl="2"/>
            <a:r>
              <a:rPr lang="en-US" dirty="0" smtClean="0"/>
              <a:t>Notification of new location</a:t>
            </a:r>
          </a:p>
          <a:p>
            <a:pPr lvl="2"/>
            <a:r>
              <a:rPr lang="en-US" dirty="0" smtClean="0"/>
              <a:t>Notification of Player’s inputs</a:t>
            </a:r>
          </a:p>
        </p:txBody>
      </p:sp>
    </p:spTree>
    <p:extLst>
      <p:ext uri="{BB962C8B-B14F-4D97-AF65-F5344CB8AC3E}">
        <p14:creationId xmlns:p14="http://schemas.microsoft.com/office/powerpoint/2010/main" val="418656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Wish me luck…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0" y="2779617"/>
            <a:ext cx="7549039" cy="244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1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 Info</a:t>
            </a:r>
          </a:p>
          <a:p>
            <a:pPr lvl="1"/>
            <a:r>
              <a:rPr lang="en-US" dirty="0" smtClean="0"/>
              <a:t>Personal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freestylecoder</a:t>
            </a:r>
            <a:endParaRPr lang="en-US" dirty="0" smtClean="0"/>
          </a:p>
          <a:p>
            <a:pPr lvl="2"/>
            <a:r>
              <a:rPr lang="en-US" dirty="0" smtClean="0"/>
              <a:t>cgardner@gmail.com</a:t>
            </a:r>
          </a:p>
          <a:p>
            <a:pPr lvl="1"/>
            <a:r>
              <a:rPr lang="en-US" dirty="0" smtClean="0"/>
              <a:t>Professional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etsfixhealthcare.com</a:t>
            </a:r>
          </a:p>
          <a:p>
            <a:pPr lvl="2"/>
            <a:r>
              <a:rPr lang="en-US" dirty="0" smtClean="0"/>
              <a:t>cgardner@careevolution.com</a:t>
            </a:r>
          </a:p>
          <a:p>
            <a:pPr lvl="1"/>
            <a:r>
              <a:rPr lang="en-US" dirty="0" smtClean="0"/>
              <a:t>DevSpace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devspaceconf</a:t>
            </a:r>
            <a:endParaRPr lang="en-US" dirty="0" smtClean="0"/>
          </a:p>
          <a:p>
            <a:pPr lvl="2"/>
            <a:r>
              <a:rPr lang="en-US" dirty="0" smtClean="0"/>
              <a:t>devspaceconf.com</a:t>
            </a:r>
          </a:p>
          <a:p>
            <a:pPr lvl="2"/>
            <a:r>
              <a:rPr lang="en-US" dirty="0" smtClean="0"/>
              <a:t>cgardner@devspaceconf.com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90689"/>
            <a:ext cx="3152556" cy="31525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5325438"/>
            <a:ext cx="31525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http://bit.ly/2aZZcL6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4922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There is no golden hammer in game development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1491806"/>
            <a:ext cx="3864864" cy="3864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2509" y="6519446"/>
            <a:ext cx="405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</a:t>
            </a:r>
            <a:r>
              <a:rPr lang="en-US" sz="800" dirty="0" smtClean="0"/>
              <a:t>deviq.com/golden-hammer</a:t>
            </a:r>
          </a:p>
          <a:p>
            <a:r>
              <a:rPr lang="en-US" sz="800" dirty="0"/>
              <a:t>Image Source: http://deviq.com/Media/Default/Article/golden-hammer/GoldenHammer.jpg</a:t>
            </a:r>
          </a:p>
        </p:txBody>
      </p:sp>
    </p:spTree>
    <p:extLst>
      <p:ext uri="{BB962C8B-B14F-4D97-AF65-F5344CB8AC3E}">
        <p14:creationId xmlns:p14="http://schemas.microsoft.com/office/powerpoint/2010/main" val="6118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Based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Kudo / Project Spark</a:t>
            </a:r>
          </a:p>
          <a:p>
            <a:r>
              <a:rPr lang="en-US" dirty="0" smtClean="0"/>
              <a:t>Scratch</a:t>
            </a:r>
          </a:p>
          <a:p>
            <a:pPr lvl="1"/>
            <a:r>
              <a:rPr lang="en-US" dirty="0"/>
              <a:t>http://scratch.mit.edu/</a:t>
            </a:r>
          </a:p>
          <a:p>
            <a:r>
              <a:rPr lang="en-US" dirty="0" smtClean="0"/>
              <a:t>Construct 2</a:t>
            </a:r>
          </a:p>
          <a:p>
            <a:pPr lvl="1"/>
            <a:r>
              <a:rPr lang="en-US" dirty="0"/>
              <a:t>https://www.scirra.com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2151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Based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  <a:p>
            <a:pPr lvl="1"/>
            <a:r>
              <a:rPr lang="en-US" dirty="0"/>
              <a:t>http://unity3d.com/</a:t>
            </a:r>
          </a:p>
          <a:p>
            <a:r>
              <a:rPr lang="en-US" dirty="0"/>
              <a:t>Unreal Engine</a:t>
            </a:r>
          </a:p>
          <a:p>
            <a:pPr lvl="1"/>
            <a:r>
              <a:rPr lang="en-US" dirty="0"/>
              <a:t>https://www.unrealengine.com/</a:t>
            </a:r>
          </a:p>
          <a:p>
            <a:r>
              <a:rPr lang="en-US" dirty="0" err="1"/>
              <a:t>CryEngine</a:t>
            </a:r>
            <a:endParaRPr lang="en-US" dirty="0"/>
          </a:p>
          <a:p>
            <a:pPr lvl="1"/>
            <a:r>
              <a:rPr lang="en-US" dirty="0"/>
              <a:t>http://www.cryengine.com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Up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</a:t>
            </a:r>
          </a:p>
          <a:p>
            <a:pPr lvl="1"/>
            <a:r>
              <a:rPr lang="en-US" dirty="0" smtClean="0"/>
              <a:t>Platform specific</a:t>
            </a:r>
          </a:p>
          <a:p>
            <a:r>
              <a:rPr lang="en-US" dirty="0" err="1" smtClean="0"/>
              <a:t>MonoGame</a:t>
            </a:r>
            <a:r>
              <a:rPr lang="en-US" dirty="0" smtClean="0"/>
              <a:t> (XNA)</a:t>
            </a:r>
          </a:p>
          <a:p>
            <a:pPr lvl="1"/>
            <a:r>
              <a:rPr lang="en-US" dirty="0"/>
              <a:t>http://www.monogame.net/</a:t>
            </a:r>
          </a:p>
          <a:p>
            <a:r>
              <a:rPr lang="en-US" dirty="0" smtClean="0"/>
              <a:t>DirectX</a:t>
            </a:r>
          </a:p>
          <a:p>
            <a:pPr lvl="1"/>
            <a:r>
              <a:rPr lang="en-US" dirty="0"/>
              <a:t>http://msdn.microsoft.com/directx</a:t>
            </a:r>
            <a:endParaRPr lang="en-US" dirty="0" smtClean="0"/>
          </a:p>
          <a:p>
            <a:r>
              <a:rPr lang="en-US" dirty="0" smtClean="0"/>
              <a:t>OpenGL</a:t>
            </a:r>
          </a:p>
          <a:p>
            <a:pPr lvl="1"/>
            <a:r>
              <a:rPr lang="en-US" dirty="0"/>
              <a:t>https://www.opengl.org/</a:t>
            </a:r>
          </a:p>
        </p:txBody>
      </p:sp>
    </p:spTree>
    <p:extLst>
      <p:ext uri="{BB962C8B-B14F-4D97-AF65-F5344CB8AC3E}">
        <p14:creationId xmlns:p14="http://schemas.microsoft.com/office/powerpoint/2010/main" val="173425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Fundamentals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Everything you need to know before getting started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16" y="1652588"/>
            <a:ext cx="47625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Game Loop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305050"/>
            <a:ext cx="74390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5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NA11_BreakoutSession_Template_16x9_Final_032411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905</TotalTime>
  <Words>628</Words>
  <Application>Microsoft Office PowerPoint</Application>
  <PresentationFormat>On-screen Show (4:3)</PresentationFormat>
  <Paragraphs>178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TENA11_BreakoutSession_Template_16x9_Final_032411</vt:lpstr>
      <vt:lpstr>Office Theme</vt:lpstr>
      <vt:lpstr>Introduction to Game Design</vt:lpstr>
      <vt:lpstr>Who Am I?</vt:lpstr>
      <vt:lpstr>Road Map</vt:lpstr>
      <vt:lpstr>Tools</vt:lpstr>
      <vt:lpstr>Engine Based Tools</vt:lpstr>
      <vt:lpstr>Engine Based Tools</vt:lpstr>
      <vt:lpstr>Ground Up Tools</vt:lpstr>
      <vt:lpstr>Game Design Fundamentals</vt:lpstr>
      <vt:lpstr>General Architecture</vt:lpstr>
      <vt:lpstr>Initialize</vt:lpstr>
      <vt:lpstr>Load Content</vt:lpstr>
      <vt:lpstr>Update</vt:lpstr>
      <vt:lpstr>Draw</vt:lpstr>
      <vt:lpstr>Unload Content</vt:lpstr>
      <vt:lpstr>Component Design</vt:lpstr>
      <vt:lpstr>Game Components</vt:lpstr>
      <vt:lpstr>Separation of Concerns</vt:lpstr>
      <vt:lpstr>Suggested Order</vt:lpstr>
      <vt:lpstr>The World</vt:lpstr>
      <vt:lpstr>What does the World do?</vt:lpstr>
      <vt:lpstr>What does the World do?</vt:lpstr>
      <vt:lpstr>What does the World do?</vt:lpstr>
      <vt:lpstr>What does the World do?</vt:lpstr>
      <vt:lpstr>What does the World do?</vt:lpstr>
      <vt:lpstr>Inputs</vt:lpstr>
      <vt:lpstr>Types of Inputs</vt:lpstr>
      <vt:lpstr>Digital</vt:lpstr>
      <vt:lpstr>Analog</vt:lpstr>
      <vt:lpstr>Natural</vt:lpstr>
      <vt:lpstr>Network</vt:lpstr>
      <vt:lpstr>Demo Time</vt:lpstr>
      <vt:lpstr>Thank You!</vt:lpstr>
    </vt:vector>
  </TitlesOfParts>
  <Company>T &amp; W Operations, L.L.C.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360 Indie Game Design Using XNA</dc:title>
  <dc:creator>Chris Gardner</dc:creator>
  <cp:lastModifiedBy>Chris Gardner</cp:lastModifiedBy>
  <cp:revision>68</cp:revision>
  <dcterms:created xsi:type="dcterms:W3CDTF">2011-02-24T13:40:49Z</dcterms:created>
  <dcterms:modified xsi:type="dcterms:W3CDTF">2016-08-17T18:06:10Z</dcterms:modified>
</cp:coreProperties>
</file>