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641C-996A-4718-ACDE-550150532A8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D58-D5AF-4C0E-AB8D-28C2C24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2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641C-996A-4718-ACDE-550150532A8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D58-D5AF-4C0E-AB8D-28C2C24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641C-996A-4718-ACDE-550150532A8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D58-D5AF-4C0E-AB8D-28C2C24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0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641C-996A-4718-ACDE-550150532A8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D58-D5AF-4C0E-AB8D-28C2C24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4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641C-996A-4718-ACDE-550150532A8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D58-D5AF-4C0E-AB8D-28C2C24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9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641C-996A-4718-ACDE-550150532A8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D58-D5AF-4C0E-AB8D-28C2C24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641C-996A-4718-ACDE-550150532A8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D58-D5AF-4C0E-AB8D-28C2C24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4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641C-996A-4718-ACDE-550150532A8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D58-D5AF-4C0E-AB8D-28C2C24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641C-996A-4718-ACDE-550150532A8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D58-D5AF-4C0E-AB8D-28C2C24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2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641C-996A-4718-ACDE-550150532A8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D58-D5AF-4C0E-AB8D-28C2C24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7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641C-996A-4718-ACDE-550150532A8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D58-D5AF-4C0E-AB8D-28C2C24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641C-996A-4718-ACDE-550150532A8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3D58-D5AF-4C0E-AB8D-28C2C24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9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TODO: Add Witty Subtitle 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 Gardner</a:t>
            </a:r>
          </a:p>
          <a:p>
            <a:pPr lvl="1"/>
            <a:r>
              <a:rPr lang="en-US" dirty="0" smtClean="0"/>
              <a:t>Chairman – DevSpace Technical </a:t>
            </a:r>
            <a:r>
              <a:rPr lang="en-US" dirty="0" smtClean="0"/>
              <a:t>Conference</a:t>
            </a:r>
          </a:p>
          <a:p>
            <a:pPr lvl="1"/>
            <a:r>
              <a:rPr lang="en-US" dirty="0" smtClean="0"/>
              <a:t>Sr. Software Engineer – Trainer Road</a:t>
            </a:r>
            <a:endParaRPr lang="en-US" dirty="0" smtClean="0"/>
          </a:p>
          <a:p>
            <a:pPr lvl="1"/>
            <a:r>
              <a:rPr lang="en-US" dirty="0" smtClean="0"/>
              <a:t>Microsoft MVP – VS &amp; Dev Technologies</a:t>
            </a:r>
            <a:endParaRPr lang="en-US" dirty="0" smtClean="0"/>
          </a:p>
          <a:p>
            <a:pPr lvl="1"/>
            <a:r>
              <a:rPr lang="en-US" dirty="0" smtClean="0"/>
              <a:t>MCT Regional Lead – Eastern 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06" y="1825625"/>
            <a:ext cx="4065294" cy="2737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202" y="4874838"/>
            <a:ext cx="2674598" cy="1755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11" y="5293042"/>
            <a:ext cx="4357362" cy="921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811" y="529063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25" y="1055377"/>
            <a:ext cx="8114950" cy="4747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19446"/>
            <a:ext cx="5715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Page Source: http://thefuturesagency.com/2016/07/13/an-interview-with-arthur-c-clarke-about-god-science-and-delusion-in-1999/</a:t>
            </a:r>
          </a:p>
          <a:p>
            <a:r>
              <a:rPr lang="en-US" sz="800" dirty="0" smtClean="0"/>
              <a:t>Image Source: http://thefuturesagency.com/wp-content/uploads/2016/07/arthur-c-clarke.jpg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4029055" y="113247"/>
            <a:ext cx="413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Arthur C. Clarke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2762394" y="5976368"/>
            <a:ext cx="666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</a:rPr>
              <a:t>Any sufficiently advanced technology is indistinguishable from magic.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6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Type Provider?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F# type provider is a component that provides types, properties, and methods for use in your program.</a:t>
            </a:r>
          </a:p>
          <a:p>
            <a:pPr lvl="1"/>
            <a:r>
              <a:rPr lang="en-US" sz="1800" dirty="0" smtClean="0"/>
              <a:t>Source: https://docs.microsoft.com/en-us/dotnet/articles/fsharp/tutorials/type-providers/</a:t>
            </a:r>
          </a:p>
          <a:p>
            <a:endParaRPr lang="en-US" dirty="0" smtClean="0"/>
          </a:p>
          <a:p>
            <a:r>
              <a:rPr lang="en-US" dirty="0" smtClean="0"/>
              <a:t>A magic thing that save you from writing hundreds of lines of boilerplate code and updates itself when the data source changes</a:t>
            </a:r>
          </a:p>
          <a:p>
            <a:pPr lvl="1"/>
            <a:r>
              <a:rPr lang="en-US" sz="1800" dirty="0" smtClean="0"/>
              <a:t>Source: </a:t>
            </a:r>
            <a:r>
              <a:rPr lang="en-US" sz="1800" i="1" dirty="0" smtClean="0"/>
              <a:t>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163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Type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Typed</a:t>
            </a:r>
          </a:p>
          <a:p>
            <a:r>
              <a:rPr lang="en-US" dirty="0" smtClean="0"/>
              <a:t>Update with the data source (Usually)</a:t>
            </a:r>
          </a:p>
          <a:p>
            <a:r>
              <a:rPr lang="en-US" dirty="0" smtClean="0"/>
              <a:t>Update at compile time</a:t>
            </a:r>
          </a:p>
          <a:p>
            <a:r>
              <a:rPr lang="en-US" dirty="0" smtClean="0"/>
              <a:t>Baked into the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Let’s do this!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455" y="1825625"/>
            <a:ext cx="3353089" cy="4351338"/>
          </a:xfrm>
        </p:spPr>
      </p:pic>
      <p:sp>
        <p:nvSpPr>
          <p:cNvPr id="4" name="TextBox 3"/>
          <p:cNvSpPr txBox="1"/>
          <p:nvPr/>
        </p:nvSpPr>
        <p:spPr>
          <a:xfrm>
            <a:off x="0" y="6519446"/>
            <a:ext cx="3924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Page Source: https://txgsync.wordpress.com/page/2/</a:t>
            </a:r>
          </a:p>
          <a:p>
            <a:r>
              <a:rPr lang="en-US" sz="800" dirty="0" smtClean="0"/>
              <a:t>Image Source: https://txgsync.files.wordpress.com/2014/03/evil-otter.jpg?w=556&amp;h=720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709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026" name="Picture 2" descr="wpid-img_327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706" y="1690688"/>
            <a:ext cx="37620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67535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Chris Gardner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freestylecoder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cgardner@gmail.com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github.com/</a:t>
            </a:r>
            <a:r>
              <a:rPr lang="en-US" sz="2400" dirty="0" err="1" smtClean="0"/>
              <a:t>freestylecoder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DevSpace Technical Conference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devspaceconf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info@devspaceconf.com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https://www.devspaceconf.com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4439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Page Source: https://jaseandjax.wordpress.com/2014/05/06/no-one-expects-the-spanish-inquisition/</a:t>
            </a:r>
          </a:p>
          <a:p>
            <a:r>
              <a:rPr lang="en-US" sz="800" dirty="0" smtClean="0"/>
              <a:t>Image Source: https://jaseandjax.files.wordpress.com/2014/05/wpid-img_3278.jpg?w=545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249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F# Type Providers</vt:lpstr>
      <vt:lpstr>Who Am I?</vt:lpstr>
      <vt:lpstr>PowerPoint Presentation</vt:lpstr>
      <vt:lpstr>What is a Type Provider?</vt:lpstr>
      <vt:lpstr>Why use Type Providers</vt:lpstr>
      <vt:lpstr>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Type Providers</dc:title>
  <dc:creator>Chris Gardner</dc:creator>
  <cp:lastModifiedBy>Chris Gardner</cp:lastModifiedBy>
  <cp:revision>11</cp:revision>
  <dcterms:created xsi:type="dcterms:W3CDTF">2016-11-15T20:33:39Z</dcterms:created>
  <dcterms:modified xsi:type="dcterms:W3CDTF">2017-05-31T21:15:45Z</dcterms:modified>
</cp:coreProperties>
</file>