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75" r:id="rId3"/>
    <p:sldId id="257" r:id="rId4"/>
    <p:sldId id="258" r:id="rId5"/>
    <p:sldId id="259" r:id="rId6"/>
    <p:sldId id="279" r:id="rId7"/>
    <p:sldId id="260" r:id="rId8"/>
    <p:sldId id="261" r:id="rId9"/>
    <p:sldId id="262" r:id="rId10"/>
    <p:sldId id="263" r:id="rId11"/>
    <p:sldId id="268" r:id="rId12"/>
    <p:sldId id="264" r:id="rId13"/>
    <p:sldId id="276" r:id="rId14"/>
    <p:sldId id="273" r:id="rId15"/>
    <p:sldId id="267" r:id="rId16"/>
    <p:sldId id="266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5967-1B43-4F83-89D2-C7D1F1F163A7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1646-E7B7-46AD-8398-9D3830AF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3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05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9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0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483DF2-31D8-4093-9C85-11B3A24D2258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e.msd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Beginning Xbox 360 Development with the XNA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562600"/>
            <a:ext cx="2617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 Gardner</a:t>
            </a:r>
          </a:p>
          <a:p>
            <a:r>
              <a:rPr lang="en-US" dirty="0" smtClean="0"/>
              <a:t>Senior Software Engineer</a:t>
            </a:r>
          </a:p>
          <a:p>
            <a:r>
              <a:rPr lang="en-US" dirty="0" smtClean="0"/>
              <a:t>T &amp; W Operations, </a:t>
            </a:r>
            <a:r>
              <a:rPr lang="en-US" dirty="0" smtClean="0"/>
              <a:t>Inc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7890"/>
            <a:ext cx="2648415" cy="7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1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XNA Creators Club</a:t>
            </a:r>
          </a:p>
          <a:p>
            <a:pPr lvl="1"/>
            <a:r>
              <a:rPr lang="en-US" dirty="0" smtClean="0"/>
              <a:t>XNA Game Studio Connect</a:t>
            </a:r>
          </a:p>
          <a:p>
            <a:pPr lvl="1"/>
            <a:r>
              <a:rPr lang="en-US" dirty="0" smtClean="0"/>
              <a:t>Listed in Marketplace as Game Add-on</a:t>
            </a:r>
          </a:p>
          <a:p>
            <a:r>
              <a:rPr lang="it-IT" dirty="0"/>
              <a:t>XNA Game Studio Device </a:t>
            </a:r>
            <a:r>
              <a:rPr lang="it-IT" dirty="0" smtClean="0"/>
              <a:t>Center</a:t>
            </a:r>
          </a:p>
          <a:p>
            <a:pPr lvl="1"/>
            <a:r>
              <a:rPr lang="it-IT" dirty="0" smtClean="0"/>
              <a:t>Add New Device</a:t>
            </a:r>
          </a:p>
          <a:p>
            <a:pPr lvl="1"/>
            <a:r>
              <a:rPr lang="it-IT" dirty="0" smtClean="0"/>
              <a:t>Name Device</a:t>
            </a:r>
          </a:p>
          <a:p>
            <a:pPr lvl="1"/>
            <a:r>
              <a:rPr lang="it-IT" dirty="0" smtClean="0"/>
              <a:t>Enter Key from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you need to know before getting started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971800"/>
            <a:ext cx="47625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Class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and Draw </a:t>
            </a:r>
            <a:r>
              <a:rPr lang="en-US" strike="sngStrike" dirty="0" smtClean="0"/>
              <a:t>can</a:t>
            </a:r>
            <a:r>
              <a:rPr lang="en-US" dirty="0" smtClean="0"/>
              <a:t> run simultaneously in separate threads (Manual tweaks)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305050"/>
            <a:ext cx="74390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GamePad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GamePad.GetState</a:t>
            </a:r>
            <a:r>
              <a:rPr lang="en-US" dirty="0" smtClean="0"/>
              <a:t>( </a:t>
            </a:r>
            <a:r>
              <a:rPr lang="en-US" dirty="0" err="1" smtClean="0"/>
              <a:t>PlayerIndex.One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Buttons return </a:t>
            </a:r>
            <a:r>
              <a:rPr lang="en-US" dirty="0" err="1" smtClean="0"/>
              <a:t>ButtonState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3"/>
            <a:r>
              <a:rPr lang="en-US" dirty="0" smtClean="0"/>
              <a:t>Pressed</a:t>
            </a:r>
          </a:p>
          <a:p>
            <a:pPr lvl="3"/>
            <a:r>
              <a:rPr lang="en-US" dirty="0" smtClean="0"/>
              <a:t>Released</a:t>
            </a:r>
          </a:p>
          <a:p>
            <a:pPr lvl="2"/>
            <a:r>
              <a:rPr lang="en-US" dirty="0" smtClean="0"/>
              <a:t>Analog Controls return float</a:t>
            </a:r>
          </a:p>
          <a:p>
            <a:pPr lvl="3"/>
            <a:r>
              <a:rPr lang="en-US" dirty="0" err="1" smtClean="0"/>
              <a:t>ThumbSticks</a:t>
            </a:r>
            <a:r>
              <a:rPr lang="en-US" dirty="0" smtClean="0"/>
              <a:t>.[</a:t>
            </a:r>
            <a:r>
              <a:rPr lang="en-US" dirty="0" err="1" smtClean="0"/>
              <a:t>Left|Right</a:t>
            </a:r>
            <a:r>
              <a:rPr lang="en-US" dirty="0" smtClean="0"/>
              <a:t>] return Vector2 ranging from -1.0 to 1.0</a:t>
            </a:r>
          </a:p>
          <a:p>
            <a:pPr lvl="3"/>
            <a:r>
              <a:rPr lang="en-US" dirty="0" smtClean="0"/>
              <a:t>Triggers.[</a:t>
            </a:r>
            <a:r>
              <a:rPr lang="en-US" dirty="0" err="1" smtClean="0"/>
              <a:t>Left|Right</a:t>
            </a:r>
            <a:r>
              <a:rPr lang="en-US" dirty="0" smtClean="0"/>
              <a:t>] return float ranging from 0 to 1.0</a:t>
            </a:r>
          </a:p>
          <a:p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Keyboad.GetState</a:t>
            </a:r>
            <a:r>
              <a:rPr lang="en-US" dirty="0" smtClean="0"/>
              <a:t> and treat like Buttons</a:t>
            </a:r>
          </a:p>
        </p:txBody>
      </p:sp>
    </p:spTree>
    <p:extLst>
      <p:ext uri="{BB962C8B-B14F-4D97-AF65-F5344CB8AC3E}">
        <p14:creationId xmlns:p14="http://schemas.microsoft.com/office/powerpoint/2010/main" val="126807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33525"/>
            <a:ext cx="6553200" cy="4908574"/>
          </a:xfrm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048000" y="22860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009900" y="2324100"/>
            <a:ext cx="0" cy="2057400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2291" y="2286000"/>
            <a:ext cx="8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Y: 1.0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0931" y="2983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X: 1.0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Layout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74" y="2257425"/>
            <a:ext cx="6647053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248473" y="1600201"/>
            <a:ext cx="6647053" cy="5334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1000" y="2257425"/>
            <a:ext cx="685800" cy="42195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25146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2350" y="5830669"/>
            <a:ext cx="340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GraphicsDevice.Viewport.Width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GraphicsDevice.Viewport.Height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31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Wish me luck…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1" y="3407474"/>
            <a:ext cx="7549039" cy="244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486400"/>
            <a:ext cx="251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 Gardner</a:t>
            </a:r>
          </a:p>
          <a:p>
            <a:r>
              <a:rPr lang="en-US" dirty="0" smtClean="0"/>
              <a:t>cgardner@tnwops.com</a:t>
            </a:r>
          </a:p>
          <a:p>
            <a:r>
              <a:rPr lang="en-US" dirty="0" smtClean="0"/>
              <a:t>http://www.tnwops.com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4864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freestylecoder</a:t>
            </a:r>
            <a:endParaRPr lang="en-US" dirty="0"/>
          </a:p>
          <a:p>
            <a:r>
              <a:rPr lang="en-US" dirty="0" smtClean="0"/>
              <a:t>+Chris Gardner</a:t>
            </a:r>
          </a:p>
          <a:p>
            <a:r>
              <a:rPr lang="en-US" dirty="0" smtClean="0"/>
              <a:t>http://blog.freestylecoding.com</a:t>
            </a:r>
          </a:p>
        </p:txBody>
      </p:sp>
    </p:spTree>
    <p:extLst>
      <p:ext uri="{BB962C8B-B14F-4D97-AF65-F5344CB8AC3E}">
        <p14:creationId xmlns:p14="http://schemas.microsoft.com/office/powerpoint/2010/main" val="2367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Necessary Tools and Resources</a:t>
            </a:r>
          </a:p>
          <a:p>
            <a:pPr lvl="1"/>
            <a:r>
              <a:rPr lang="en-US" dirty="0" smtClean="0"/>
              <a:t>XNA Game Studio</a:t>
            </a:r>
          </a:p>
          <a:p>
            <a:pPr lvl="1"/>
            <a:r>
              <a:rPr lang="en-US" dirty="0" smtClean="0"/>
              <a:t>MSDN App Hub</a:t>
            </a:r>
          </a:p>
          <a:p>
            <a:r>
              <a:rPr lang="en-US" dirty="0" smtClean="0"/>
              <a:t>Game Fundamentals</a:t>
            </a:r>
          </a:p>
          <a:p>
            <a:pPr lvl="1"/>
            <a:r>
              <a:rPr lang="en-US" dirty="0"/>
              <a:t>General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Screen Layout</a:t>
            </a:r>
          </a:p>
          <a:p>
            <a:r>
              <a:rPr lang="en-US" dirty="0" smtClean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681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br>
              <a:rPr lang="en-US" dirty="0" smtClean="0"/>
            </a:br>
            <a:r>
              <a:rPr lang="en-US" dirty="0" smtClean="0"/>
              <a:t>Necessary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you need to get started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776538"/>
            <a:ext cx="3929062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1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XNA Game Studio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Available Either Stand-alone or bundled with Windows Phone Developer Tools</a:t>
            </a:r>
          </a:p>
          <a:p>
            <a:r>
              <a:rPr lang="en-US" dirty="0" smtClean="0"/>
              <a:t>Integrates into Visual Studio 2010</a:t>
            </a:r>
          </a:p>
          <a:p>
            <a:r>
              <a:rPr lang="en-US" dirty="0" smtClean="0"/>
              <a:t>Supported Development</a:t>
            </a:r>
          </a:p>
          <a:p>
            <a:pPr lvl="1"/>
            <a:r>
              <a:rPr lang="en-US" dirty="0" smtClean="0"/>
              <a:t>Windows Phone </a:t>
            </a:r>
            <a:r>
              <a:rPr lang="en-US" dirty="0" smtClean="0"/>
              <a:t>7, 7.5 &amp; 7.8</a:t>
            </a:r>
            <a:endParaRPr lang="en-US" dirty="0" smtClean="0"/>
          </a:p>
          <a:p>
            <a:pPr lvl="1"/>
            <a:r>
              <a:rPr lang="en-US" dirty="0" smtClean="0"/>
              <a:t>Xbox 360 Indie Games</a:t>
            </a:r>
          </a:p>
          <a:p>
            <a:pPr lvl="1"/>
            <a:r>
              <a:rPr lang="en-US" dirty="0" smtClean="0"/>
              <a:t>Windows Games</a:t>
            </a:r>
          </a:p>
          <a:p>
            <a:pPr lvl="2"/>
            <a:r>
              <a:rPr lang="en-US" dirty="0" err="1" smtClean="0"/>
              <a:t>HiDef</a:t>
            </a:r>
            <a:r>
              <a:rPr lang="en-US" dirty="0" smtClean="0"/>
              <a:t> (Advanced Graphics for 360 and Windows)</a:t>
            </a:r>
          </a:p>
          <a:p>
            <a:pPr lvl="2"/>
            <a:r>
              <a:rPr lang="en-US" dirty="0" smtClean="0"/>
              <a:t>Reach (Cross-Compatibility with All Devices)</a:t>
            </a:r>
          </a:p>
        </p:txBody>
      </p:sp>
    </p:spTree>
    <p:extLst>
      <p:ext uri="{BB962C8B-B14F-4D97-AF65-F5344CB8AC3E}">
        <p14:creationId xmlns:p14="http://schemas.microsoft.com/office/powerpoint/2010/main" val="1686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XNA Game Studio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on Windows 8</a:t>
            </a:r>
          </a:p>
          <a:p>
            <a:pPr lvl="1"/>
            <a:r>
              <a:rPr lang="en-US" dirty="0" smtClean="0"/>
              <a:t>Install Visual Studio 2010</a:t>
            </a:r>
          </a:p>
          <a:p>
            <a:pPr lvl="1"/>
            <a:r>
              <a:rPr lang="en-US" dirty="0" smtClean="0"/>
              <a:t>Install Games for Windows LIVE for Windows 8</a:t>
            </a:r>
          </a:p>
          <a:p>
            <a:pPr lvl="2"/>
            <a:r>
              <a:rPr lang="en-US" dirty="0"/>
              <a:t>http://www.xbox.com/en-US/LIVE/PC/DownloadClient</a:t>
            </a:r>
            <a:endParaRPr lang="en-US" dirty="0" smtClean="0"/>
          </a:p>
          <a:p>
            <a:pPr lvl="1"/>
            <a:r>
              <a:rPr lang="en-US" dirty="0" smtClean="0"/>
              <a:t>Install Game Studio 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3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Studio 3</a:t>
            </a:r>
          </a:p>
          <a:p>
            <a:pPr lvl="1"/>
            <a:r>
              <a:rPr lang="en-US" dirty="0"/>
              <a:t>Visual Studio 2008</a:t>
            </a:r>
          </a:p>
          <a:p>
            <a:pPr lvl="1"/>
            <a:r>
              <a:rPr lang="en-US" dirty="0"/>
              <a:t>Zune Games Support (Removed in GS4)</a:t>
            </a:r>
          </a:p>
          <a:p>
            <a:r>
              <a:rPr lang="en-US" dirty="0"/>
              <a:t>Game Studio 2</a:t>
            </a:r>
          </a:p>
          <a:p>
            <a:pPr lvl="1"/>
            <a:r>
              <a:rPr lang="en-US" dirty="0"/>
              <a:t>Visual Studio 2005</a:t>
            </a:r>
          </a:p>
          <a:p>
            <a:r>
              <a:rPr lang="en-US" dirty="0"/>
              <a:t>Game Studio Express 1 and 1.1</a:t>
            </a:r>
          </a:p>
          <a:p>
            <a:pPr lvl="1"/>
            <a:r>
              <a:rPr lang="en-US" dirty="0"/>
              <a:t>Visual C# </a:t>
            </a:r>
            <a:r>
              <a:rPr lang="en-US" dirty="0" smtClean="0"/>
              <a:t>Express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Avatars</a:t>
            </a:r>
          </a:p>
          <a:p>
            <a:pPr lvl="1"/>
            <a:r>
              <a:rPr lang="en-US" dirty="0" smtClean="0"/>
              <a:t>Xbox Live (-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Available</a:t>
            </a:r>
          </a:p>
          <a:p>
            <a:pPr lvl="1"/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Network Access</a:t>
            </a:r>
            <a:endParaRPr lang="en-US" dirty="0"/>
          </a:p>
          <a:p>
            <a:r>
              <a:rPr lang="en-US" dirty="0" smtClean="0"/>
              <a:t>Unknown</a:t>
            </a:r>
          </a:p>
          <a:p>
            <a:pPr lvl="1"/>
            <a:r>
              <a:rPr lang="en-US" dirty="0" smtClean="0"/>
              <a:t>Kinect</a:t>
            </a:r>
          </a:p>
        </p:txBody>
      </p:sp>
    </p:spTree>
    <p:extLst>
      <p:ext uri="{BB962C8B-B14F-4D97-AF65-F5344CB8AC3E}">
        <p14:creationId xmlns:p14="http://schemas.microsoft.com/office/powerpoint/2010/main" val="13528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http://xbox.create.msdn.com</a:t>
            </a:r>
            <a:endParaRPr lang="en-US" dirty="0" smtClean="0"/>
          </a:p>
          <a:p>
            <a:r>
              <a:rPr lang="en-US" dirty="0" smtClean="0"/>
              <a:t>Software Downloads</a:t>
            </a:r>
          </a:p>
          <a:p>
            <a:r>
              <a:rPr lang="en-US" dirty="0" smtClean="0"/>
              <a:t>Lessons and How-</a:t>
            </a:r>
            <a:r>
              <a:rPr lang="en-US" dirty="0" err="1" smtClean="0"/>
              <a:t>Tos</a:t>
            </a:r>
            <a:endParaRPr lang="en-US" dirty="0" smtClean="0"/>
          </a:p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Hub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$99 USD per year</a:t>
            </a:r>
          </a:p>
          <a:p>
            <a:pPr lvl="1"/>
            <a:r>
              <a:rPr lang="en-US" dirty="0" smtClean="0"/>
              <a:t>Students can receive free year, but cannot publish</a:t>
            </a:r>
          </a:p>
          <a:p>
            <a:r>
              <a:rPr lang="en-US" dirty="0" smtClean="0"/>
              <a:t>Publish </a:t>
            </a:r>
            <a:r>
              <a:rPr lang="en-US" dirty="0" smtClean="0"/>
              <a:t>10 </a:t>
            </a:r>
            <a:r>
              <a:rPr lang="en-US" dirty="0" smtClean="0"/>
              <a:t>Xbox 360 Indie Games (500MB)</a:t>
            </a:r>
          </a:p>
          <a:p>
            <a:r>
              <a:rPr lang="en-US" dirty="0" smtClean="0"/>
              <a:t>Copy Code to Xbox 360</a:t>
            </a:r>
          </a:p>
          <a:p>
            <a:pPr lvl="1"/>
            <a:r>
              <a:rPr lang="en-US" dirty="0" smtClean="0"/>
              <a:t>Requires Xbox 360 Creators Club Transfer App</a:t>
            </a:r>
          </a:p>
          <a:p>
            <a:pPr lvl="1"/>
            <a:r>
              <a:rPr lang="en-US" dirty="0" smtClean="0"/>
              <a:t>Must be signed into Xbox Live to work.</a:t>
            </a:r>
          </a:p>
          <a:p>
            <a:r>
              <a:rPr lang="en-US" dirty="0" smtClean="0"/>
              <a:t>Peer Code and Content </a:t>
            </a:r>
            <a:r>
              <a:rPr lang="en-US" dirty="0" smtClean="0"/>
              <a:t>Review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NA11_BreakoutSession_Template_16x9_Final_03241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609</TotalTime>
  <Words>387</Words>
  <Application>Microsoft Office PowerPoint</Application>
  <PresentationFormat>On-screen Show (4:3)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TENA11_BreakoutSession_Template_16x9_Final_032411</vt:lpstr>
      <vt:lpstr>Beginning Xbox 360 Development with the XNA Framework</vt:lpstr>
      <vt:lpstr>Road Map</vt:lpstr>
      <vt:lpstr>Necessary Tools Necessary Resources</vt:lpstr>
      <vt:lpstr>XNA Game Studio 4</vt:lpstr>
      <vt:lpstr>XNA Game Studio 4</vt:lpstr>
      <vt:lpstr>Previous Editions</vt:lpstr>
      <vt:lpstr>Features</vt:lpstr>
      <vt:lpstr>App Hub</vt:lpstr>
      <vt:lpstr>App Hub Membership</vt:lpstr>
      <vt:lpstr>Console Downloads</vt:lpstr>
      <vt:lpstr>Game Design Fundamentals</vt:lpstr>
      <vt:lpstr>General Architecture</vt:lpstr>
      <vt:lpstr>Update</vt:lpstr>
      <vt:lpstr>Update</vt:lpstr>
      <vt:lpstr>Screen Layout</vt:lpstr>
      <vt:lpstr>Demo Time</vt:lpstr>
      <vt:lpstr>Questions?</vt:lpstr>
    </vt:vector>
  </TitlesOfParts>
  <Company>T &amp; W Operations,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360 Indie Game Design Using XNA</dc:title>
  <dc:creator>Chris Gardner</dc:creator>
  <cp:lastModifiedBy>Chris Gardner</cp:lastModifiedBy>
  <cp:revision>48</cp:revision>
  <dcterms:created xsi:type="dcterms:W3CDTF">2011-02-24T13:40:49Z</dcterms:created>
  <dcterms:modified xsi:type="dcterms:W3CDTF">2013-01-03T22:05:29Z</dcterms:modified>
</cp:coreProperties>
</file>