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2"/>
  </p:notesMasterIdLst>
  <p:handoutMasterIdLst>
    <p:handoutMasterId r:id="rId43"/>
  </p:handoutMasterIdLst>
  <p:sldIdLst>
    <p:sldId id="534" r:id="rId2"/>
    <p:sldId id="535" r:id="rId3"/>
    <p:sldId id="536" r:id="rId4"/>
    <p:sldId id="537" r:id="rId5"/>
    <p:sldId id="579" r:id="rId6"/>
    <p:sldId id="539" r:id="rId7"/>
    <p:sldId id="580" r:id="rId8"/>
    <p:sldId id="581" r:id="rId9"/>
    <p:sldId id="582" r:id="rId10"/>
    <p:sldId id="583" r:id="rId11"/>
    <p:sldId id="584" r:id="rId12"/>
    <p:sldId id="547" r:id="rId13"/>
    <p:sldId id="548" r:id="rId14"/>
    <p:sldId id="589" r:id="rId15"/>
    <p:sldId id="587" r:id="rId16"/>
    <p:sldId id="550" r:id="rId17"/>
    <p:sldId id="590" r:id="rId18"/>
    <p:sldId id="549" r:id="rId19"/>
    <p:sldId id="551" r:id="rId20"/>
    <p:sldId id="603" r:id="rId21"/>
    <p:sldId id="553" r:id="rId22"/>
    <p:sldId id="604" r:id="rId23"/>
    <p:sldId id="591" r:id="rId24"/>
    <p:sldId id="592" r:id="rId25"/>
    <p:sldId id="605" r:id="rId26"/>
    <p:sldId id="606" r:id="rId27"/>
    <p:sldId id="593" r:id="rId28"/>
    <p:sldId id="594" r:id="rId29"/>
    <p:sldId id="595" r:id="rId30"/>
    <p:sldId id="596" r:id="rId31"/>
    <p:sldId id="597" r:id="rId32"/>
    <p:sldId id="607" r:id="rId33"/>
    <p:sldId id="598" r:id="rId34"/>
    <p:sldId id="599" r:id="rId35"/>
    <p:sldId id="609" r:id="rId36"/>
    <p:sldId id="610" r:id="rId37"/>
    <p:sldId id="601" r:id="rId38"/>
    <p:sldId id="602" r:id="rId39"/>
    <p:sldId id="611" r:id="rId40"/>
    <p:sldId id="61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9613" autoAdjust="0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选号</a:t>
          </a:r>
          <a:endParaRPr lang="zh-CN" altLang="en-US" b="1" dirty="0"/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选品牌套餐</a:t>
          </a:r>
          <a:endParaRPr lang="zh-CN" altLang="en-US" b="1" dirty="0"/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/>
            <a:t>提供个人信息</a:t>
          </a:r>
          <a:endParaRPr lang="zh-CN" altLang="en-US" b="1" dirty="0"/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C7907-C647-4645-BADE-909ED706F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2AD81EA-7825-4852-A9CE-988CDBAEB76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用户注册</a:t>
          </a:r>
          <a:endParaRPr lang="zh-CN" altLang="en-US" dirty="0">
            <a:solidFill>
              <a:schemeClr val="tx1"/>
            </a:solidFill>
          </a:endParaRPr>
        </a:p>
      </dgm:t>
    </dgm:pt>
    <dgm:pt modelId="{EBD2DAD4-0755-4070-BB1F-A51F33B21A1A}" type="par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E902AC13-3018-4EDF-9563-EFE5DD42095A}" type="sib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88A0AF89-85BF-4CC7-B4F5-E426E0D8FF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本月账单查询</a:t>
          </a:r>
          <a:endParaRPr lang="zh-CN" altLang="en-US" dirty="0">
            <a:solidFill>
              <a:schemeClr val="tx1"/>
            </a:solidFill>
          </a:endParaRPr>
        </a:p>
      </dgm:t>
    </dgm:pt>
    <dgm:pt modelId="{08375570-3074-4242-8697-AAEBE58F6C64}" type="par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21A2A167-42B3-4807-86D8-794836F471DD}" type="sib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B9ACD0D3-3578-494F-9596-16302F31E0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套餐余量查询</a:t>
          </a:r>
          <a:endParaRPr lang="zh-CN" altLang="en-US" dirty="0">
            <a:solidFill>
              <a:schemeClr val="tx1"/>
            </a:solidFill>
          </a:endParaRPr>
        </a:p>
      </dgm:t>
    </dgm:pt>
    <dgm:pt modelId="{84B9A62C-9C65-40A9-9727-0661D7DBB420}" type="par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7838B060-C778-4E18-A579-0EE3724D8118}" type="sib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3B3A7E8F-A275-46B8-AECC-9943A123E0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添加、打印消费清单</a:t>
          </a:r>
          <a:endParaRPr lang="zh-CN" altLang="en-US" dirty="0">
            <a:solidFill>
              <a:schemeClr val="tx1"/>
            </a:solidFill>
          </a:endParaRPr>
        </a:p>
      </dgm:t>
    </dgm:pt>
    <dgm:pt modelId="{8B4384C5-221C-4E74-A12A-AAC9A4AD8184}" type="par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17BCBD0E-0D9C-4E19-9842-EC060EC545CB}" type="sib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72C816DC-7CB5-41CC-A937-7763C095875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使用嗖嗖</a:t>
          </a:r>
          <a:endParaRPr lang="zh-CN" altLang="en-US" dirty="0">
            <a:solidFill>
              <a:schemeClr val="tx1"/>
            </a:solidFill>
          </a:endParaRPr>
        </a:p>
      </dgm:t>
    </dgm:pt>
    <dgm:pt modelId="{CD40D62E-D093-4C92-96A3-8B45ABB2579C}" type="par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4EDD1821-1414-4A15-92AB-83B02507A433}" type="sib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04CA35EA-6DED-4A37-BCCA-69025CAD8BC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办理退网</a:t>
          </a:r>
          <a:endParaRPr lang="zh-CN" altLang="en-US" dirty="0">
            <a:solidFill>
              <a:schemeClr val="tx1"/>
            </a:solidFill>
          </a:endParaRPr>
        </a:p>
      </dgm:t>
    </dgm:pt>
    <dgm:pt modelId="{D48DB535-ECFA-43B7-AE33-7C10F154A554}" type="par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25274C65-DB9F-45EA-980C-31A1D9424648}" type="sib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A0CECA03-3447-4660-9BC5-9E0BBB517E8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套餐变更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73DE92FA-E891-4E2A-A09A-8AA684D67BFA}" type="par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EFFBDC9B-8620-4B89-AB8F-9D72E593AC07}" type="sib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95DBD55E-F3F3-483F-8F05-F0AF691E2BE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话费充值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0859606D-7B13-43CD-A80B-513EFB0BF0C0}" type="par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A4009B3F-0D2B-40F6-B368-8ED7CFDE0E6B}" type="sib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B9C12F8B-53B2-4687-8968-D382CBAB75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查看资费</a:t>
          </a:r>
          <a:r>
            <a:rPr lang="en-US" altLang="zh-CN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可选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3D6DF31C-A3ED-464A-9888-5CC20FF3CDCC}" type="par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E9DD24B5-5416-47A6-9CC7-81464CA0C524}" type="sib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49660453-C72E-48E9-8B1D-E701E6E46B6B}" type="pres">
      <dgm:prSet presAssocID="{32CC7907-C647-4645-BADE-909ED706F1A9}" presName="CompostProcess" presStyleCnt="0">
        <dgm:presLayoutVars>
          <dgm:dir/>
          <dgm:resizeHandles val="exact"/>
        </dgm:presLayoutVars>
      </dgm:prSet>
      <dgm:spPr/>
    </dgm:pt>
    <dgm:pt modelId="{113711D8-F247-402B-8FE3-F089D941BC2A}" type="pres">
      <dgm:prSet presAssocID="{32CC7907-C647-4645-BADE-909ED706F1A9}" presName="arrow" presStyleLbl="bgShp" presStyleIdx="0" presStyleCnt="1" custScaleX="117647" custLinFactNeighborY="-2326"/>
      <dgm:spPr/>
    </dgm:pt>
    <dgm:pt modelId="{57F53DEF-2F42-43AC-9FCD-44E40E26203F}" type="pres">
      <dgm:prSet presAssocID="{32CC7907-C647-4645-BADE-909ED706F1A9}" presName="linearProcess" presStyleCnt="0"/>
      <dgm:spPr/>
    </dgm:pt>
    <dgm:pt modelId="{E8BAA935-B436-4768-8A50-7A82A21D3C76}" type="pres">
      <dgm:prSet presAssocID="{72AD81EA-7825-4852-A9CE-988CDBAEB763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3DC7D-08D2-4311-A89D-437FC2F9D46C}" type="pres">
      <dgm:prSet presAssocID="{E902AC13-3018-4EDF-9563-EFE5DD42095A}" presName="sibTrans" presStyleCnt="0"/>
      <dgm:spPr/>
    </dgm:pt>
    <dgm:pt modelId="{35DD205F-D3C8-4EBF-B2DD-07B5C913ED13}" type="pres">
      <dgm:prSet presAssocID="{88A0AF89-85BF-4CC7-B4F5-E426E0D8FF79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0F65A-8B44-4515-AAF9-D108D816E43E}" type="pres">
      <dgm:prSet presAssocID="{21A2A167-42B3-4807-86D8-794836F471DD}" presName="sibTrans" presStyleCnt="0"/>
      <dgm:spPr/>
    </dgm:pt>
    <dgm:pt modelId="{33DEB260-3B85-4A01-8BC9-D11E348C0EF0}" type="pres">
      <dgm:prSet presAssocID="{B9ACD0D3-3578-494F-9596-16302F31E041}" presName="textNode" presStyleLbl="node1" presStyleIdx="2" presStyleCnt="9" custLinFactNeighborX="49310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EFF8B-B000-425C-9BB4-88E681521177}" type="pres">
      <dgm:prSet presAssocID="{7838B060-C778-4E18-A579-0EE3724D8118}" presName="sibTrans" presStyleCnt="0"/>
      <dgm:spPr/>
    </dgm:pt>
    <dgm:pt modelId="{EE257E11-B105-40B8-928E-DEDB6D58180D}" type="pres">
      <dgm:prSet presAssocID="{3B3A7E8F-A275-46B8-AECC-9943A123E0EE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BDFC1-6789-44AD-BBDA-C2B6A88AA120}" type="pres">
      <dgm:prSet presAssocID="{17BCBD0E-0D9C-4E19-9842-EC060EC545CB}" presName="sibTrans" presStyleCnt="0"/>
      <dgm:spPr/>
    </dgm:pt>
    <dgm:pt modelId="{642C2F66-E4EB-408B-B1F7-AA50A5CD353A}" type="pres">
      <dgm:prSet presAssocID="{72C816DC-7CB5-41CC-A937-7763C0958752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7C255-9B56-43B7-93A4-768E1EA5351C}" type="pres">
      <dgm:prSet presAssocID="{4EDD1821-1414-4A15-92AB-83B02507A433}" presName="sibTrans" presStyleCnt="0"/>
      <dgm:spPr/>
    </dgm:pt>
    <dgm:pt modelId="{F6B8F01C-2E7D-4E60-9EA7-1EC8DE6D6161}" type="pres">
      <dgm:prSet presAssocID="{04CA35EA-6DED-4A37-BCCA-69025CAD8BCA}" presName="textNode" presStyleLbl="node1" presStyleIdx="5" presStyleCnt="9" custLinFactNeighborX="-58848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F974F-2AB2-44CC-ADCC-52233EF7C146}" type="pres">
      <dgm:prSet presAssocID="{25274C65-DB9F-45EA-980C-31A1D9424648}" presName="sibTrans" presStyleCnt="0"/>
      <dgm:spPr/>
    </dgm:pt>
    <dgm:pt modelId="{3BBD07A8-14DD-4062-8740-DB2578F9AFEE}" type="pres">
      <dgm:prSet presAssocID="{A0CECA03-3447-4660-9BC5-9E0BBB517E8D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486BE-03DE-43AB-A2D4-69E7EEDCCED0}" type="pres">
      <dgm:prSet presAssocID="{EFFBDC9B-8620-4B89-AB8F-9D72E593AC07}" presName="sibTrans" presStyleCnt="0"/>
      <dgm:spPr/>
    </dgm:pt>
    <dgm:pt modelId="{E0FF96D4-61AC-41A8-9DD4-5DF67D8BE82E}" type="pres">
      <dgm:prSet presAssocID="{95DBD55E-F3F3-483F-8F05-F0AF691E2BE9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C0141-5673-4431-AC9D-EA6300427220}" type="pres">
      <dgm:prSet presAssocID="{A4009B3F-0D2B-40F6-B368-8ED7CFDE0E6B}" presName="sibTrans" presStyleCnt="0"/>
      <dgm:spPr/>
    </dgm:pt>
    <dgm:pt modelId="{1B476252-AA9F-4C5D-BC9B-7AEAAF9AEE9D}" type="pres">
      <dgm:prSet presAssocID="{B9C12F8B-53B2-4687-8968-D382CBAB756F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B5CDA-EA7A-4C77-9997-13348F4FFC76}" srcId="{32CC7907-C647-4645-BADE-909ED706F1A9}" destId="{72C816DC-7CB5-41CC-A937-7763C0958752}" srcOrd="4" destOrd="0" parTransId="{CD40D62E-D093-4C92-96A3-8B45ABB2579C}" sibTransId="{4EDD1821-1414-4A15-92AB-83B02507A433}"/>
    <dgm:cxn modelId="{D5567152-8325-4C0E-98BC-C72E8544AC48}" type="presOf" srcId="{95DBD55E-F3F3-483F-8F05-F0AF691E2BE9}" destId="{E0FF96D4-61AC-41A8-9DD4-5DF67D8BE82E}" srcOrd="0" destOrd="0" presId="urn:microsoft.com/office/officeart/2005/8/layout/hProcess9"/>
    <dgm:cxn modelId="{711BE662-5118-48F7-9151-FC4FE258438C}" type="presOf" srcId="{72AD81EA-7825-4852-A9CE-988CDBAEB763}" destId="{E8BAA935-B436-4768-8A50-7A82A21D3C76}" srcOrd="0" destOrd="0" presId="urn:microsoft.com/office/officeart/2005/8/layout/hProcess9"/>
    <dgm:cxn modelId="{709B8823-A708-458C-ABFD-CEB5BA8F937D}" type="presOf" srcId="{A0CECA03-3447-4660-9BC5-9E0BBB517E8D}" destId="{3BBD07A8-14DD-4062-8740-DB2578F9AFEE}" srcOrd="0" destOrd="0" presId="urn:microsoft.com/office/officeart/2005/8/layout/hProcess9"/>
    <dgm:cxn modelId="{322ABE64-BC97-44FF-B8DE-76412456B82D}" srcId="{32CC7907-C647-4645-BADE-909ED706F1A9}" destId="{3B3A7E8F-A275-46B8-AECC-9943A123E0EE}" srcOrd="3" destOrd="0" parTransId="{8B4384C5-221C-4E74-A12A-AAC9A4AD8184}" sibTransId="{17BCBD0E-0D9C-4E19-9842-EC060EC545CB}"/>
    <dgm:cxn modelId="{D022FD42-3CB7-4B61-8365-ECDD79D682F5}" srcId="{32CC7907-C647-4645-BADE-909ED706F1A9}" destId="{A0CECA03-3447-4660-9BC5-9E0BBB517E8D}" srcOrd="6" destOrd="0" parTransId="{73DE92FA-E891-4E2A-A09A-8AA684D67BFA}" sibTransId="{EFFBDC9B-8620-4B89-AB8F-9D72E593AC07}"/>
    <dgm:cxn modelId="{90DABCED-5F34-4C61-B924-AE995A5953C1}" type="presOf" srcId="{32CC7907-C647-4645-BADE-909ED706F1A9}" destId="{49660453-C72E-48E9-8B1D-E701E6E46B6B}" srcOrd="0" destOrd="0" presId="urn:microsoft.com/office/officeart/2005/8/layout/hProcess9"/>
    <dgm:cxn modelId="{DF8901B0-3699-4C9D-AA6A-A879B58F514B}" srcId="{32CC7907-C647-4645-BADE-909ED706F1A9}" destId="{B9C12F8B-53B2-4687-8968-D382CBAB756F}" srcOrd="8" destOrd="0" parTransId="{3D6DF31C-A3ED-464A-9888-5CC20FF3CDCC}" sibTransId="{E9DD24B5-5416-47A6-9CC7-81464CA0C524}"/>
    <dgm:cxn modelId="{3F27665C-487C-4D39-BE67-F42A9222E5DA}" srcId="{32CC7907-C647-4645-BADE-909ED706F1A9}" destId="{88A0AF89-85BF-4CC7-B4F5-E426E0D8FF79}" srcOrd="1" destOrd="0" parTransId="{08375570-3074-4242-8697-AAEBE58F6C64}" sibTransId="{21A2A167-42B3-4807-86D8-794836F471DD}"/>
    <dgm:cxn modelId="{44526180-45EE-40D9-AFE8-953CB4C5B3A6}" srcId="{32CC7907-C647-4645-BADE-909ED706F1A9}" destId="{95DBD55E-F3F3-483F-8F05-F0AF691E2BE9}" srcOrd="7" destOrd="0" parTransId="{0859606D-7B13-43CD-A80B-513EFB0BF0C0}" sibTransId="{A4009B3F-0D2B-40F6-B368-8ED7CFDE0E6B}"/>
    <dgm:cxn modelId="{E8CE99C6-EB2C-4E6F-A456-F34AB0A9CB92}" srcId="{32CC7907-C647-4645-BADE-909ED706F1A9}" destId="{B9ACD0D3-3578-494F-9596-16302F31E041}" srcOrd="2" destOrd="0" parTransId="{84B9A62C-9C65-40A9-9727-0661D7DBB420}" sibTransId="{7838B060-C778-4E18-A579-0EE3724D8118}"/>
    <dgm:cxn modelId="{3771E2CC-CF08-404C-AAA0-4D2DD3472817}" type="presOf" srcId="{72C816DC-7CB5-41CC-A937-7763C0958752}" destId="{642C2F66-E4EB-408B-B1F7-AA50A5CD353A}" srcOrd="0" destOrd="0" presId="urn:microsoft.com/office/officeart/2005/8/layout/hProcess9"/>
    <dgm:cxn modelId="{1A6E44E3-DBC4-41D8-8A27-0ED867CE174B}" type="presOf" srcId="{88A0AF89-85BF-4CC7-B4F5-E426E0D8FF79}" destId="{35DD205F-D3C8-4EBF-B2DD-07B5C913ED13}" srcOrd="0" destOrd="0" presId="urn:microsoft.com/office/officeart/2005/8/layout/hProcess9"/>
    <dgm:cxn modelId="{7BAAB0A5-A07C-41A2-9016-9556FE563DE8}" type="presOf" srcId="{B9ACD0D3-3578-494F-9596-16302F31E041}" destId="{33DEB260-3B85-4A01-8BC9-D11E348C0EF0}" srcOrd="0" destOrd="0" presId="urn:microsoft.com/office/officeart/2005/8/layout/hProcess9"/>
    <dgm:cxn modelId="{0A6DFB5C-C965-445A-B885-A30B6466C48E}" type="presOf" srcId="{B9C12F8B-53B2-4687-8968-D382CBAB756F}" destId="{1B476252-AA9F-4C5D-BC9B-7AEAAF9AEE9D}" srcOrd="0" destOrd="0" presId="urn:microsoft.com/office/officeart/2005/8/layout/hProcess9"/>
    <dgm:cxn modelId="{61E6A7B3-5E50-43FF-841B-4EE7E1882A4E}" srcId="{32CC7907-C647-4645-BADE-909ED706F1A9}" destId="{04CA35EA-6DED-4A37-BCCA-69025CAD8BCA}" srcOrd="5" destOrd="0" parTransId="{D48DB535-ECFA-43B7-AE33-7C10F154A554}" sibTransId="{25274C65-DB9F-45EA-980C-31A1D9424648}"/>
    <dgm:cxn modelId="{C8FB60B3-1533-4978-82B7-9FBAB9D5F4D7}" type="presOf" srcId="{3B3A7E8F-A275-46B8-AECC-9943A123E0EE}" destId="{EE257E11-B105-40B8-928E-DEDB6D58180D}" srcOrd="0" destOrd="0" presId="urn:microsoft.com/office/officeart/2005/8/layout/hProcess9"/>
    <dgm:cxn modelId="{31C02249-5333-4E6C-88A2-0CFCAF748513}" type="presOf" srcId="{04CA35EA-6DED-4A37-BCCA-69025CAD8BCA}" destId="{F6B8F01C-2E7D-4E60-9EA7-1EC8DE6D6161}" srcOrd="0" destOrd="0" presId="urn:microsoft.com/office/officeart/2005/8/layout/hProcess9"/>
    <dgm:cxn modelId="{3FBB9200-A04D-4CB0-90AF-5A93AD6F8494}" srcId="{32CC7907-C647-4645-BADE-909ED706F1A9}" destId="{72AD81EA-7825-4852-A9CE-988CDBAEB763}" srcOrd="0" destOrd="0" parTransId="{EBD2DAD4-0755-4070-BB1F-A51F33B21A1A}" sibTransId="{E902AC13-3018-4EDF-9563-EFE5DD42095A}"/>
    <dgm:cxn modelId="{20E52B65-97D3-4786-810B-0064CC211638}" type="presParOf" srcId="{49660453-C72E-48E9-8B1D-E701E6E46B6B}" destId="{113711D8-F247-402B-8FE3-F089D941BC2A}" srcOrd="0" destOrd="0" presId="urn:microsoft.com/office/officeart/2005/8/layout/hProcess9"/>
    <dgm:cxn modelId="{251C5E79-8364-4BC4-AB7B-F145D5AACED9}" type="presParOf" srcId="{49660453-C72E-48E9-8B1D-E701E6E46B6B}" destId="{57F53DEF-2F42-43AC-9FCD-44E40E26203F}" srcOrd="1" destOrd="0" presId="urn:microsoft.com/office/officeart/2005/8/layout/hProcess9"/>
    <dgm:cxn modelId="{AF33C861-B67F-4527-82DC-E9CD6B127D5F}" type="presParOf" srcId="{57F53DEF-2F42-43AC-9FCD-44E40E26203F}" destId="{E8BAA935-B436-4768-8A50-7A82A21D3C76}" srcOrd="0" destOrd="0" presId="urn:microsoft.com/office/officeart/2005/8/layout/hProcess9"/>
    <dgm:cxn modelId="{2FDFFF19-03EA-4D40-BFD2-F2218467135E}" type="presParOf" srcId="{57F53DEF-2F42-43AC-9FCD-44E40E26203F}" destId="{B0B3DC7D-08D2-4311-A89D-437FC2F9D46C}" srcOrd="1" destOrd="0" presId="urn:microsoft.com/office/officeart/2005/8/layout/hProcess9"/>
    <dgm:cxn modelId="{826ED74D-8D24-475C-87A7-DEF716E788EC}" type="presParOf" srcId="{57F53DEF-2F42-43AC-9FCD-44E40E26203F}" destId="{35DD205F-D3C8-4EBF-B2DD-07B5C913ED13}" srcOrd="2" destOrd="0" presId="urn:microsoft.com/office/officeart/2005/8/layout/hProcess9"/>
    <dgm:cxn modelId="{8292382C-1DBD-42ED-A382-FFFF45B39877}" type="presParOf" srcId="{57F53DEF-2F42-43AC-9FCD-44E40E26203F}" destId="{5A50F65A-8B44-4515-AAF9-D108D816E43E}" srcOrd="3" destOrd="0" presId="urn:microsoft.com/office/officeart/2005/8/layout/hProcess9"/>
    <dgm:cxn modelId="{E10AB5BF-16E7-44B4-B6E8-A648EA1BFC47}" type="presParOf" srcId="{57F53DEF-2F42-43AC-9FCD-44E40E26203F}" destId="{33DEB260-3B85-4A01-8BC9-D11E348C0EF0}" srcOrd="4" destOrd="0" presId="urn:microsoft.com/office/officeart/2005/8/layout/hProcess9"/>
    <dgm:cxn modelId="{3B4430CD-7DF4-4CAE-96F6-6A267D346594}" type="presParOf" srcId="{57F53DEF-2F42-43AC-9FCD-44E40E26203F}" destId="{3B2EFF8B-B000-425C-9BB4-88E681521177}" srcOrd="5" destOrd="0" presId="urn:microsoft.com/office/officeart/2005/8/layout/hProcess9"/>
    <dgm:cxn modelId="{F3FB6AFC-45C2-463A-B759-7D793286ADA0}" type="presParOf" srcId="{57F53DEF-2F42-43AC-9FCD-44E40E26203F}" destId="{EE257E11-B105-40B8-928E-DEDB6D58180D}" srcOrd="6" destOrd="0" presId="urn:microsoft.com/office/officeart/2005/8/layout/hProcess9"/>
    <dgm:cxn modelId="{31BD9906-1D3F-4E5E-99F1-E72C24F6FC9D}" type="presParOf" srcId="{57F53DEF-2F42-43AC-9FCD-44E40E26203F}" destId="{4BABDFC1-6789-44AD-BBDA-C2B6A88AA120}" srcOrd="7" destOrd="0" presId="urn:microsoft.com/office/officeart/2005/8/layout/hProcess9"/>
    <dgm:cxn modelId="{6326B8B2-9236-4731-9D6F-B5977ADB94A4}" type="presParOf" srcId="{57F53DEF-2F42-43AC-9FCD-44E40E26203F}" destId="{642C2F66-E4EB-408B-B1F7-AA50A5CD353A}" srcOrd="8" destOrd="0" presId="urn:microsoft.com/office/officeart/2005/8/layout/hProcess9"/>
    <dgm:cxn modelId="{4567AEFE-096A-4EA9-B744-3451E034D99C}" type="presParOf" srcId="{57F53DEF-2F42-43AC-9FCD-44E40E26203F}" destId="{B577C255-9B56-43B7-93A4-768E1EA5351C}" srcOrd="9" destOrd="0" presId="urn:microsoft.com/office/officeart/2005/8/layout/hProcess9"/>
    <dgm:cxn modelId="{783FB24D-0E8C-478B-85AD-EDC01BB1B8C3}" type="presParOf" srcId="{57F53DEF-2F42-43AC-9FCD-44E40E26203F}" destId="{F6B8F01C-2E7D-4E60-9EA7-1EC8DE6D6161}" srcOrd="10" destOrd="0" presId="urn:microsoft.com/office/officeart/2005/8/layout/hProcess9"/>
    <dgm:cxn modelId="{B9D63C5C-55F1-4D1E-9DD2-CDCC6E5B5662}" type="presParOf" srcId="{57F53DEF-2F42-43AC-9FCD-44E40E26203F}" destId="{369F974F-2AB2-44CC-ADCC-52233EF7C146}" srcOrd="11" destOrd="0" presId="urn:microsoft.com/office/officeart/2005/8/layout/hProcess9"/>
    <dgm:cxn modelId="{56C04A4B-3D73-4F6D-BA05-5C0FEEA03393}" type="presParOf" srcId="{57F53DEF-2F42-43AC-9FCD-44E40E26203F}" destId="{3BBD07A8-14DD-4062-8740-DB2578F9AFEE}" srcOrd="12" destOrd="0" presId="urn:microsoft.com/office/officeart/2005/8/layout/hProcess9"/>
    <dgm:cxn modelId="{ABBF12F9-18D8-4F0B-93FF-B5243CF04116}" type="presParOf" srcId="{57F53DEF-2F42-43AC-9FCD-44E40E26203F}" destId="{756486BE-03DE-43AB-A2D4-69E7EEDCCED0}" srcOrd="13" destOrd="0" presId="urn:microsoft.com/office/officeart/2005/8/layout/hProcess9"/>
    <dgm:cxn modelId="{C526C856-DDA9-492C-8CB3-85DC0604EEF8}" type="presParOf" srcId="{57F53DEF-2F42-43AC-9FCD-44E40E26203F}" destId="{E0FF96D4-61AC-41A8-9DD4-5DF67D8BE82E}" srcOrd="14" destOrd="0" presId="urn:microsoft.com/office/officeart/2005/8/layout/hProcess9"/>
    <dgm:cxn modelId="{54A4BA5A-6D3B-464B-9990-A1283F5B9D15}" type="presParOf" srcId="{57F53DEF-2F42-43AC-9FCD-44E40E26203F}" destId="{5ADC0141-5673-4431-AC9D-EA6300427220}" srcOrd="15" destOrd="0" presId="urn:microsoft.com/office/officeart/2005/8/layout/hProcess9"/>
    <dgm:cxn modelId="{E98BC01D-E12B-4718-A2D8-C163E1A26C93}" type="presParOf" srcId="{57F53DEF-2F42-43AC-9FCD-44E40E26203F}" destId="{1B476252-AA9F-4C5D-BC9B-7AEAAF9AEE9D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1</a:t>
          </a:r>
          <a:r>
            <a:rPr lang="zh-CN" altLang="en-US" sz="2000" b="1" dirty="0" smtClean="0"/>
            <a:t>：搭建整体框架</a:t>
          </a:r>
          <a:endParaRPr lang="zh-CN" altLang="en-US" sz="2000" b="1" dirty="0"/>
        </a:p>
      </dgm:t>
    </dgm:pt>
    <dgm:pt modelId="{DC4212B5-A719-4A0F-9BCA-03C0BD8C1980}" type="par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0A4D3203-3F21-4EAB-A181-355147948BC9}" type="sib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2</a:t>
          </a:r>
          <a:r>
            <a:rPr lang="zh-CN" altLang="en-US" sz="2000" b="1" dirty="0" smtClean="0"/>
            <a:t>：</a:t>
          </a:r>
          <a:r>
            <a:rPr lang="zh-CN" sz="2000" b="1" dirty="0" smtClean="0"/>
            <a:t>用户注册</a:t>
          </a:r>
          <a:endParaRPr lang="zh-CN" altLang="en-US" sz="2000" b="1" dirty="0"/>
        </a:p>
      </dgm:t>
    </dgm:pt>
    <dgm:pt modelId="{57C00BC8-62BC-42F6-8E2D-00E57C2271CD}" type="par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47E2BFCF-FFBB-4D7F-B15E-91E05C3EF2BE}" type="sib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3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本月账单查询</a:t>
          </a:r>
          <a:endParaRPr lang="zh-CN" altLang="en-US" sz="2000" b="1" dirty="0"/>
        </a:p>
      </dgm:t>
    </dgm:pt>
    <dgm:pt modelId="{E02816AB-B47E-4AEB-BBE5-01E2C50E623F}" type="par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A029405C-2B73-4657-9A8D-10309784EE69}" type="sib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4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套餐余量查询</a:t>
          </a:r>
          <a:endParaRPr lang="zh-CN" altLang="en-US" sz="2000" b="1" dirty="0"/>
        </a:p>
      </dgm:t>
    </dgm:pt>
    <dgm:pt modelId="{0F518FE6-3FBD-4AD3-B7AF-D5082E1C5E9B}" type="par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46B58487-B0F0-448B-AF2B-F071676650CB}" type="sib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6</a:t>
          </a:r>
          <a:r>
            <a:rPr lang="zh-CN" altLang="en-US" sz="2000" b="1" dirty="0" smtClean="0"/>
            <a:t>：</a:t>
          </a:r>
          <a:r>
            <a:rPr lang="zh-CN" sz="2000" b="1" dirty="0" smtClean="0"/>
            <a:t>使用嗖嗖</a:t>
          </a:r>
          <a:endParaRPr lang="zh-CN" altLang="en-US" sz="2000" b="1" dirty="0"/>
        </a:p>
      </dgm:t>
    </dgm:pt>
    <dgm:pt modelId="{6A9FD307-C125-4E0D-87AC-BD18C4D8AF4A}" type="par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C4291A4-C275-4CB2-8899-DAAEF56492AC}" type="sib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7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办理退网</a:t>
          </a:r>
          <a:endParaRPr lang="zh-CN" altLang="en-US" sz="2000" b="1" dirty="0"/>
        </a:p>
      </dgm:t>
    </dgm:pt>
    <dgm:pt modelId="{B22F7A85-D7AE-45F9-8ACE-0ADEA9A82A04}" type="par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BFEABA55-00BB-4E4E-8C0E-7D8F1A2B3DF5}" type="sib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8</a:t>
          </a:r>
          <a:r>
            <a:rPr lang="zh-CN" altLang="en-US" sz="2000" b="1" dirty="0" smtClean="0"/>
            <a:t>：</a:t>
          </a:r>
          <a:r>
            <a:rPr lang="zh-CN" sz="2000" b="1" dirty="0" smtClean="0"/>
            <a:t>套餐变更（选做）</a:t>
          </a:r>
          <a:endParaRPr lang="en-US" altLang="zh-CN" sz="2000" b="1" dirty="0"/>
        </a:p>
      </dgm:t>
    </dgm:pt>
    <dgm:pt modelId="{7C8B9FBF-F93F-4425-AB0C-7771BB0D2E0F}" type="par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8338403E-96D0-4723-B957-54FD23467CB4}" type="sib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type="par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7A3F6389-50E4-4CC7-AE16-AEC3F929F8C8}" type="sib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type="par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DB013B67-A0C6-407B-9202-6724F4A5501E}" type="sib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type="par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5134B423-D704-44FF-A46E-4BC388675B1C}" type="sib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用例</a:t>
          </a:r>
          <a:r>
            <a:rPr lang="en-US" altLang="zh-CN" sz="2000" b="1" dirty="0" smtClean="0"/>
            <a:t>5</a:t>
          </a:r>
          <a:r>
            <a:rPr lang="zh-CN" altLang="en-US" sz="2000" b="1" dirty="0" smtClean="0"/>
            <a:t>：</a:t>
          </a:r>
          <a:r>
            <a:rPr lang="zh-CN" sz="2000" b="1" dirty="0" smtClean="0"/>
            <a:t>添加和打印消费清单</a:t>
          </a:r>
          <a:endParaRPr lang="zh-CN" altLang="en-US" sz="2000" b="1" dirty="0"/>
        </a:p>
      </dgm:t>
    </dgm:pt>
    <dgm:pt modelId="{4F9CFDFA-D222-4A92-A32B-155EB0530B26}" type="sib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A887E166-F7AD-420D-A295-9ED97EDF932D}" type="par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0BB89AC8-D7AB-4EDE-9E66-097586419978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518B5F2-4BF6-43D1-B206-E94917A852BF}" type="par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CDA2D63C-2D38-4DCF-A0FE-2381C5E04DFC}" type="sib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[15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4CAA70C-C3C1-4AB0-8B26-DF87A5FB85B1}" type="par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8AC38BBF-6223-4F6E-A4B8-B98A82FB10C7}" type="sib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B0D049BA-2F72-4C6D-B4B1-F395CA467CAE}" type="par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36E6119E-2688-4670-93B9-033836E6789F}" type="sib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[40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type="sib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1F2CE0F6-7CAE-4453-A5FA-AD9C50CC8696}" type="par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EE4BF02B-6768-40DC-940A-74F6EE6BCD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 smtClean="0"/>
            <a:t>用例</a:t>
          </a:r>
          <a:r>
            <a:rPr lang="en-US" sz="2000" b="1" dirty="0" smtClean="0"/>
            <a:t>9</a:t>
          </a:r>
          <a:r>
            <a:rPr lang="zh-CN" sz="2000" b="1" dirty="0" smtClean="0"/>
            <a:t>：话费充值（选做）</a:t>
          </a:r>
          <a:endParaRPr lang="en-US" altLang="zh-CN" sz="2000" b="1" dirty="0"/>
        </a:p>
      </dgm:t>
    </dgm:pt>
    <dgm:pt modelId="{84709A2F-AF65-4D0B-A0F4-4C23C5E2AF58}" type="par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79944CB3-6AF3-4A91-90B6-E8E647799049}" type="sib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21FCA2DD-B4CD-4F4C-A30A-3920B559BC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 smtClean="0"/>
            <a:t>用例</a:t>
          </a:r>
          <a:r>
            <a:rPr lang="en-US" sz="2000" b="1" dirty="0" smtClean="0"/>
            <a:t>10</a:t>
          </a:r>
          <a:r>
            <a:rPr lang="zh-CN" sz="2000" b="1" dirty="0" smtClean="0"/>
            <a:t>：查看资费说明（选做）</a:t>
          </a:r>
          <a:endParaRPr lang="en-US" altLang="zh-CN" sz="2000" b="1" dirty="0"/>
        </a:p>
      </dgm:t>
    </dgm:pt>
    <dgm:pt modelId="{9FAF0207-AAF5-4082-BD2B-1711B9173D70}" type="par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2E47FB6A-3C45-4842-A44A-0D7AFDE5ED98}" type="sib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8D5FBCC8-026E-4BDB-A2AE-38E8594184F6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[50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D513EB0F-E57D-43AA-B597-D81CF4F949B1}" type="par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E34B3B59-A345-4000-86C9-59EF246EFF76}" type="sib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01665B1C-AFC2-470E-B003-38F153C929E4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[30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gm:t>
    </dgm:pt>
    <dgm:pt modelId="{A1BBDE43-A6AD-45DC-A800-F2BFFB2D249E}" type="par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2B18A67A-87A7-4E36-9EFA-8F968E480FCE}" type="sib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9CB84B81-3FB6-4370-9F26-30B74CF12A8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 smtClean="0">
              <a:solidFill>
                <a:srgbClr val="FF0000"/>
              </a:solidFill>
            </a:rPr>
            <a:t>[20</a:t>
          </a:r>
          <a:r>
            <a:rPr lang="zh-CN" altLang="en-US" sz="1800" b="1" dirty="0" smtClean="0">
              <a:solidFill>
                <a:srgbClr val="FF0000"/>
              </a:solidFill>
            </a:rPr>
            <a:t>分钟</a:t>
          </a:r>
          <a:r>
            <a:rPr lang="en-US" altLang="zh-CN" sz="1800" b="1" dirty="0" smtClean="0">
              <a:solidFill>
                <a:srgbClr val="FF0000"/>
              </a:solidFill>
            </a:rPr>
            <a:t>]</a:t>
          </a:r>
          <a:endParaRPr lang="en-US" altLang="zh-CN" sz="1800" b="1" dirty="0">
            <a:solidFill>
              <a:srgbClr val="FF0000"/>
            </a:solidFill>
          </a:endParaRPr>
        </a:p>
      </dgm:t>
    </dgm:pt>
    <dgm:pt modelId="{FA73A08C-7D09-4C47-93F6-94DCA0B63F4B}" type="par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A5EE6B98-29D9-47E6-8BFE-0D64839F9373}" type="sib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10" custScaleX="3092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077F5-4542-4828-A364-617969E72FC0}" type="pres">
      <dgm:prSet presAssocID="{7181D959-ADB3-484C-9A89-5E7F84154FB2}" presName="childShp" presStyleLbl="bgAccFollowNode1" presStyleIdx="0" presStyleCnt="10" custScaleX="201852" custScaleY="93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10" custScaleX="305302" custLinFactNeighborX="-204" custLinFactNeighborY="-15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4626F-637F-4689-846B-E4ADFC5CC960}" type="pres">
      <dgm:prSet presAssocID="{66A5CC3C-E36E-4367-9855-7492FADC3E00}" presName="childShp" presStyleLbl="bgAccFollowNode1" presStyleIdx="1" presStyleCnt="10" custScaleX="201924" custScaleY="79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10" custScaleX="3095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594D6-BDB7-4A4A-9842-D832B64990B1}" type="pres">
      <dgm:prSet presAssocID="{FD0ABB32-A98F-427C-BA26-01691928D4CD}" presName="childShp" presStyleLbl="bgAccFollowNode1" presStyleIdx="2" presStyleCnt="10" custScaleX="202069" custScaleY="1023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10" custScaleX="304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67F2-D052-430E-A05A-8F969B076D2A}" type="pres">
      <dgm:prSet presAssocID="{D751BDE5-0092-49EA-AE42-1934D9DC93AB}" presName="childShp" presStyleLbl="bgAccFollowNode1" presStyleIdx="3" presStyleCnt="10" custScaleX="199055" custScaleY="855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AB505-04B5-430C-A4D3-F9A8BAF416A5}" type="pres">
      <dgm:prSet presAssocID="{46B58487-B0F0-448B-AF2B-F071676650CB}" presName="spacing" presStyleCnt="0"/>
      <dgm:spPr/>
    </dgm:pt>
    <dgm:pt modelId="{C1255CDB-C6CA-457F-B228-DEF6BDC689B0}" type="pres">
      <dgm:prSet presAssocID="{7CF9FD5D-66A7-4C10-A4BE-CCCBCC666432}" presName="linNode" presStyleCnt="0"/>
      <dgm:spPr/>
    </dgm:pt>
    <dgm:pt modelId="{C5B3B917-B559-413C-85BD-4976C883E7A0}" type="pres">
      <dgm:prSet presAssocID="{7CF9FD5D-66A7-4C10-A4BE-CCCBCC666432}" presName="parentShp" presStyleLbl="node1" presStyleIdx="4" presStyleCnt="10" custScaleX="306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2C80D-F687-41DD-B528-1FC7032F2BF4}" type="pres">
      <dgm:prSet presAssocID="{7CF9FD5D-66A7-4C10-A4BE-CCCBCC666432}" presName="childShp" presStyleLbl="bgAccFollowNode1" presStyleIdx="4" presStyleCnt="10" custScaleX="199842" custScaleY="92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00C33-0FB5-4358-84AA-2489C5EBD5C7}" type="pres">
      <dgm:prSet presAssocID="{4F9CFDFA-D222-4A92-A32B-155EB0530B26}" presName="spacing" presStyleCnt="0"/>
      <dgm:spPr/>
    </dgm:pt>
    <dgm:pt modelId="{5A461B7D-3577-4D0F-A490-F480AFBCDD41}" type="pres">
      <dgm:prSet presAssocID="{1C15C26E-3F85-4700-8D8D-9F48A53589CD}" presName="linNode" presStyleCnt="0"/>
      <dgm:spPr/>
    </dgm:pt>
    <dgm:pt modelId="{5188B5E1-8088-4E7A-A11F-994DFA5A1723}" type="pres">
      <dgm:prSet presAssocID="{1C15C26E-3F85-4700-8D8D-9F48A53589CD}" presName="parentShp" presStyleLbl="node1" presStyleIdx="5" presStyleCnt="10" custScaleX="153229" custScaleY="1080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BF798-4543-4E3B-83D2-FF12C29B2185}" type="pres">
      <dgm:prSet presAssocID="{1C15C26E-3F85-4700-8D8D-9F48A53589CD}" presName="childShp" presStyleLbl="bgAccFollowNode1" presStyleIdx="5" presStyleCnt="10" custScaleY="10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39DDB-5FA0-4979-82E3-AA4E2FB8429A}" type="pres">
      <dgm:prSet presAssocID="{9C4291A4-C275-4CB2-8899-DAAEF56492AC}" presName="spacing" presStyleCnt="0"/>
      <dgm:spPr/>
    </dgm:pt>
    <dgm:pt modelId="{72F1AEF3-4970-4592-BE31-2390BE48E795}" type="pres">
      <dgm:prSet presAssocID="{92E5E7F2-E7BF-48B1-9E18-FA98A9FB0D23}" presName="linNode" presStyleCnt="0"/>
      <dgm:spPr/>
    </dgm:pt>
    <dgm:pt modelId="{A62FE553-09D8-45B9-95C2-784C70A48B41}" type="pres">
      <dgm:prSet presAssocID="{92E5E7F2-E7BF-48B1-9E18-FA98A9FB0D23}" presName="parentShp" presStyleLbl="node1" presStyleIdx="6" presStyleCnt="10" custScaleX="3037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ADB0F-D4A7-4AFA-B512-2E5B1F22664E}" type="pres">
      <dgm:prSet presAssocID="{92E5E7F2-E7BF-48B1-9E18-FA98A9FB0D23}" presName="childShp" presStyleLbl="bgAccFollowNode1" presStyleIdx="6" presStyleCnt="10" custScaleX="198292" custScaleY="80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0384B-2356-4781-9680-BCD70A8E01E7}" type="pres">
      <dgm:prSet presAssocID="{BFEABA55-00BB-4E4E-8C0E-7D8F1A2B3DF5}" presName="spacing" presStyleCnt="0"/>
      <dgm:spPr/>
    </dgm:pt>
    <dgm:pt modelId="{7AE25D4C-233C-4668-AFDC-89FE891AFB4A}" type="pres">
      <dgm:prSet presAssocID="{75CB6562-560B-45EB-9BB8-6F956B87F7B9}" presName="linNode" presStyleCnt="0"/>
      <dgm:spPr/>
    </dgm:pt>
    <dgm:pt modelId="{4712C089-F3DD-4B1B-A0A8-C62F442637AF}" type="pres">
      <dgm:prSet presAssocID="{75CB6562-560B-45EB-9BB8-6F956B87F7B9}" presName="parentShp" presStyleLbl="node1" presStyleIdx="7" presStyleCnt="10" custScaleX="312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2F98E-CD70-491D-B867-9689EB2EC7A9}" type="pres">
      <dgm:prSet presAssocID="{75CB6562-560B-45EB-9BB8-6F956B87F7B9}" presName="childShp" presStyleLbl="bgAccFollowNode1" presStyleIdx="7" presStyleCnt="10" custScaleX="203962" custScaleY="99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850C7-D6E9-4CBC-9644-3C870E730ADE}" type="pres">
      <dgm:prSet presAssocID="{8338403E-96D0-4723-B957-54FD23467CB4}" presName="spacing" presStyleCnt="0"/>
      <dgm:spPr/>
    </dgm:pt>
    <dgm:pt modelId="{D715044B-7827-4EFB-B138-A2C176ACFF3E}" type="pres">
      <dgm:prSet presAssocID="{EE4BF02B-6768-40DC-940A-74F6EE6BCDE2}" presName="linNode" presStyleCnt="0"/>
      <dgm:spPr/>
    </dgm:pt>
    <dgm:pt modelId="{ADFEE1FF-11FE-4A6A-981A-C4384E94E4D0}" type="pres">
      <dgm:prSet presAssocID="{EE4BF02B-6768-40DC-940A-74F6EE6BCDE2}" presName="parentShp" presStyleLbl="node1" presStyleIdx="8" presStyleCnt="10" custScaleX="1577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63B5B-8262-4A0B-A45A-46573D6A968A}" type="pres">
      <dgm:prSet presAssocID="{EE4BF02B-6768-40DC-940A-74F6EE6BCDE2}" presName="childShp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FC133-7E60-4AEA-BF55-D09C05BB7D20}" type="pres">
      <dgm:prSet presAssocID="{79944CB3-6AF3-4A91-90B6-E8E647799049}" presName="spacing" presStyleCnt="0"/>
      <dgm:spPr/>
    </dgm:pt>
    <dgm:pt modelId="{DDA75BE3-41F4-4DEC-B6CA-5D90091CF0DE}" type="pres">
      <dgm:prSet presAssocID="{21FCA2DD-B4CD-4F4C-A30A-3920B559BCB8}" presName="linNode" presStyleCnt="0"/>
      <dgm:spPr/>
    </dgm:pt>
    <dgm:pt modelId="{29889260-FFDA-40E8-B117-10EB91FD182C}" type="pres">
      <dgm:prSet presAssocID="{21FCA2DD-B4CD-4F4C-A30A-3920B559BCB8}" presName="parentShp" presStyleLbl="node1" presStyleIdx="9" presStyleCnt="10" custScaleX="154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C6B5F-DEEE-41E5-901D-14E5B66BD056}" type="pres">
      <dgm:prSet presAssocID="{21FCA2DD-B4CD-4F4C-A30A-3920B559BCB8}" presName="childShp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8261A043-3AD8-4F7A-BBED-F8A8F0B78654}" type="presOf" srcId="{8D5FBCC8-026E-4BDB-A2AE-38E8594184F6}" destId="{FD3BF798-4543-4E3B-83D2-FF12C29B2185}" srcOrd="0" destOrd="0" presId="urn:microsoft.com/office/officeart/2005/8/layout/vList6"/>
    <dgm:cxn modelId="{85D0EC43-3C8C-4E20-A1E8-A78674F86EFC}" srcId="{1C15C26E-3F85-4700-8D8D-9F48A53589CD}" destId="{8D5FBCC8-026E-4BDB-A2AE-38E8594184F6}" srcOrd="0" destOrd="0" parTransId="{D513EB0F-E57D-43AA-B597-D81CF4F949B1}" sibTransId="{E34B3B59-A345-4000-86C9-59EF246EFF76}"/>
    <dgm:cxn modelId="{9AFD5091-C768-4122-8066-FA5AADA8DD5C}" type="presOf" srcId="{D9954FBD-B189-4652-8EFF-88143C5350F5}" destId="{8CAC6B5F-DEEE-41E5-901D-14E5B66BD056}" srcOrd="0" destOrd="0" presId="urn:microsoft.com/office/officeart/2005/8/layout/vList6"/>
    <dgm:cxn modelId="{EF2C43DF-C0CE-4733-A3B4-6F067C735DCF}" srcId="{75CB6562-560B-45EB-9BB8-6F956B87F7B9}" destId="{01665B1C-AFC2-470E-B003-38F153C929E4}" srcOrd="0" destOrd="0" parTransId="{A1BBDE43-A6AD-45DC-A800-F2BFFB2D249E}" sibTransId="{2B18A67A-87A7-4E36-9EFA-8F968E480FCE}"/>
    <dgm:cxn modelId="{CC952D0B-ABF6-4550-9840-7955E0F78CDA}" type="presOf" srcId="{EE4BF02B-6768-40DC-940A-74F6EE6BCDE2}" destId="{ADFEE1FF-11FE-4A6A-981A-C4384E94E4D0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CDDBDCDD-FB7B-45FC-97F7-7DCA9801BFA5}" srcId="{21FCA2DD-B4CD-4F4C-A30A-3920B559BCB8}" destId="{D9954FBD-B189-4652-8EFF-88143C5350F5}" srcOrd="0" destOrd="0" parTransId="{B0D049BA-2F72-4C6D-B4B1-F395CA467CAE}" sibTransId="{36E6119E-2688-4670-93B9-033836E6789F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6E684595-F45A-401F-A9A4-ADF3740BBA7D}" type="presOf" srcId="{9B6935E0-3493-41B2-BCD6-4DA3B6843CC5}" destId="{879594D6-BDB7-4A4A-9842-D832B64990B1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DB5AD3B3-D0C3-4AA1-9EA6-AA51776E67E2}" srcId="{EE4BF02B-6768-40DC-940A-74F6EE6BCDE2}" destId="{9CB84B81-3FB6-4370-9F26-30B74CF12A81}" srcOrd="0" destOrd="0" parTransId="{FA73A08C-7D09-4C47-93F6-94DCA0B63F4B}" sibTransId="{A5EE6B98-29D9-47E6-8BFE-0D64839F9373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15A42BEB-9A56-49CF-8CCA-E01026F34207}" type="presOf" srcId="{0B5327B9-6D6D-4E4A-94FD-90A46F9567C3}" destId="{5C62265C-9991-4467-891F-E30F21623AB3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BE384BB5-D927-4875-88AC-44D6D4E006F1}" type="presOf" srcId="{FD0ABB32-A98F-427C-BA26-01691928D4CD}" destId="{CAE68641-6B62-4843-BD7D-17087B09BD26}" srcOrd="0" destOrd="0" presId="urn:microsoft.com/office/officeart/2005/8/layout/vList6"/>
    <dgm:cxn modelId="{13D855FB-E7FD-4E9B-A715-A6FF21879BED}" type="presOf" srcId="{4C4F5FBB-08F1-471D-B2C5-0AD84AD1B07E}" destId="{673ADB0F-D4A7-4AFA-B512-2E5B1F22664E}" srcOrd="0" destOrd="0" presId="urn:microsoft.com/office/officeart/2005/8/layout/vList6"/>
    <dgm:cxn modelId="{8EABF91F-D1D5-426B-A298-6E7F566A0037}" type="presOf" srcId="{7CF9FD5D-66A7-4C10-A4BE-CCCBCC666432}" destId="{C5B3B917-B559-413C-85BD-4976C883E7A0}" srcOrd="0" destOrd="0" presId="urn:microsoft.com/office/officeart/2005/8/layout/vList6"/>
    <dgm:cxn modelId="{F4586FC7-DF5F-4D3C-A394-9CA7425C056F}" srcId="{0B5327B9-6D6D-4E4A-94FD-90A46F9567C3}" destId="{21FCA2DD-B4CD-4F4C-A30A-3920B559BCB8}" srcOrd="9" destOrd="0" parTransId="{9FAF0207-AAF5-4082-BD2B-1711B9173D70}" sibTransId="{2E47FB6A-3C45-4842-A44A-0D7AFDE5ED98}"/>
    <dgm:cxn modelId="{4CF28DFB-10E9-428E-AF14-67638889A378}" type="presOf" srcId="{21FCA2DD-B4CD-4F4C-A30A-3920B559BCB8}" destId="{29889260-FFDA-40E8-B117-10EB91FD182C}" srcOrd="0" destOrd="0" presId="urn:microsoft.com/office/officeart/2005/8/layout/vList6"/>
    <dgm:cxn modelId="{26346930-FC6A-461E-872A-148A543EB431}" type="presOf" srcId="{92E5E7F2-E7BF-48B1-9E18-FA98A9FB0D23}" destId="{A62FE553-09D8-45B9-95C2-784C70A48B41}" srcOrd="0" destOrd="0" presId="urn:microsoft.com/office/officeart/2005/8/layout/vList6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22847D9D-D890-4776-A136-66CB6273A86A}" type="presOf" srcId="{9CB84B81-3FB6-4370-9F26-30B74CF12A81}" destId="{CB463B5B-8262-4A0B-A45A-46573D6A968A}" srcOrd="0" destOrd="0" presId="urn:microsoft.com/office/officeart/2005/8/layout/vList6"/>
    <dgm:cxn modelId="{2E1B768E-8C2F-4299-B432-762B324B8118}" srcId="{0B5327B9-6D6D-4E4A-94FD-90A46F9567C3}" destId="{EE4BF02B-6768-40DC-940A-74F6EE6BCDE2}" srcOrd="8" destOrd="0" parTransId="{84709A2F-AF65-4D0B-A0F4-4C23C5E2AF58}" sibTransId="{79944CB3-6AF3-4A91-90B6-E8E647799049}"/>
    <dgm:cxn modelId="{18C88D8A-CF79-4F46-81D3-DC372CAF1F9A}" type="presOf" srcId="{7181D959-ADB3-484C-9A89-5E7F84154FB2}" destId="{D55734E2-BC45-4A3D-9B87-6856C7460F44}" srcOrd="0" destOrd="0" presId="urn:microsoft.com/office/officeart/2005/8/layout/vList6"/>
    <dgm:cxn modelId="{00CB623F-8CEF-462C-BADA-A490F601426B}" type="presOf" srcId="{01665B1C-AFC2-470E-B003-38F153C929E4}" destId="{3952F98E-CD70-491D-B867-9689EB2EC7A9}" srcOrd="0" destOrd="0" presId="urn:microsoft.com/office/officeart/2005/8/layout/vList6"/>
    <dgm:cxn modelId="{ADD2F162-95BD-4706-B465-B3DF38703E4C}" type="presOf" srcId="{75CB6562-560B-45EB-9BB8-6F956B87F7B9}" destId="{4712C089-F3DD-4B1B-A0A8-C62F442637AF}" srcOrd="0" destOrd="0" presId="urn:microsoft.com/office/officeart/2005/8/layout/vList6"/>
    <dgm:cxn modelId="{355F85A5-1312-4822-8632-F36681D1CBEC}" type="presOf" srcId="{D751BDE5-0092-49EA-AE42-1934D9DC93AB}" destId="{7AF2844A-35AE-4114-87E5-C222F4B628BC}" srcOrd="0" destOrd="0" presId="urn:microsoft.com/office/officeart/2005/8/layout/vList6"/>
    <dgm:cxn modelId="{7706D94A-74BA-4BCF-97E1-C7AEE9A14395}" type="presOf" srcId="{B6941124-3FF0-4327-A9CA-FEE8E750A400}" destId="{D614626F-637F-4689-846B-E4ADFC5CC960}" srcOrd="0" destOrd="0" presId="urn:microsoft.com/office/officeart/2005/8/layout/vList6"/>
    <dgm:cxn modelId="{17A06B39-9051-45F3-BF45-47BA0BEAF792}" type="presOf" srcId="{66A5CC3C-E36E-4367-9855-7492FADC3E00}" destId="{D778396F-8ED5-462B-8210-088278052A67}" srcOrd="0" destOrd="0" presId="urn:microsoft.com/office/officeart/2005/8/layout/vList6"/>
    <dgm:cxn modelId="{003E1C43-C71A-421E-AB98-073717F89A2C}" type="presOf" srcId="{93BE69D5-B5EB-4EEE-9D35-41E4D00907E1}" destId="{39E067F2-D052-430E-A05A-8F969B076D2A}" srcOrd="0" destOrd="0" presId="urn:microsoft.com/office/officeart/2005/8/layout/vList6"/>
    <dgm:cxn modelId="{B5396E30-50A5-4800-9807-E695121623ED}" type="presOf" srcId="{0BB89AC8-D7AB-4EDE-9E66-097586419978}" destId="{C332C80D-F687-41DD-B528-1FC7032F2BF4}" srcOrd="0" destOrd="0" presId="urn:microsoft.com/office/officeart/2005/8/layout/vList6"/>
    <dgm:cxn modelId="{7BDFB555-343A-4652-B812-BFD4F2653F5D}" type="presOf" srcId="{1F0A4BFA-4612-45A8-A300-CD58ADD1D1FE}" destId="{E70077F5-4542-4828-A364-617969E72FC0}" srcOrd="0" destOrd="0" presId="urn:microsoft.com/office/officeart/2005/8/layout/vList6"/>
    <dgm:cxn modelId="{1F195FB2-1C7F-4A4B-BDE6-42BDDF29E81C}" srcId="{7CF9FD5D-66A7-4C10-A4BE-CCCBCC666432}" destId="{0BB89AC8-D7AB-4EDE-9E66-097586419978}" srcOrd="0" destOrd="0" parTransId="{2518B5F2-4BF6-43D1-B206-E94917A852BF}" sibTransId="{CDA2D63C-2D38-4DCF-A0FE-2381C5E04DFC}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C0AB94C1-1459-4FEC-B4CF-106E11041E11}" type="presOf" srcId="{1C15C26E-3F85-4700-8D8D-9F48A53589CD}" destId="{5188B5E1-8088-4E7A-A11F-994DFA5A1723}" srcOrd="0" destOrd="0" presId="urn:microsoft.com/office/officeart/2005/8/layout/vList6"/>
    <dgm:cxn modelId="{423DBC59-50B3-4468-95C9-AF880BD4C274}" type="presParOf" srcId="{5C62265C-9991-4467-891F-E30F21623AB3}" destId="{AE7D720A-1217-409D-B724-B39559A20C70}" srcOrd="0" destOrd="0" presId="urn:microsoft.com/office/officeart/2005/8/layout/vList6"/>
    <dgm:cxn modelId="{80A2CD8E-7E83-48FE-86B0-513D3F630783}" type="presParOf" srcId="{AE7D720A-1217-409D-B724-B39559A20C70}" destId="{D55734E2-BC45-4A3D-9B87-6856C7460F44}" srcOrd="0" destOrd="0" presId="urn:microsoft.com/office/officeart/2005/8/layout/vList6"/>
    <dgm:cxn modelId="{C14BDB5A-7335-423C-A582-A85E103C2DC1}" type="presParOf" srcId="{AE7D720A-1217-409D-B724-B39559A20C70}" destId="{E70077F5-4542-4828-A364-617969E72FC0}" srcOrd="1" destOrd="0" presId="urn:microsoft.com/office/officeart/2005/8/layout/vList6"/>
    <dgm:cxn modelId="{D283EAE1-8C63-4701-BF85-0341AABDDE0D}" type="presParOf" srcId="{5C62265C-9991-4467-891F-E30F21623AB3}" destId="{D2426C2F-9F3D-4CBE-970C-E16152DD0756}" srcOrd="1" destOrd="0" presId="urn:microsoft.com/office/officeart/2005/8/layout/vList6"/>
    <dgm:cxn modelId="{7F1E800C-CE67-4456-80D6-663CE7627F26}" type="presParOf" srcId="{5C62265C-9991-4467-891F-E30F21623AB3}" destId="{0A68E5C7-7EA0-4839-A4AE-0D0683BDDC7C}" srcOrd="2" destOrd="0" presId="urn:microsoft.com/office/officeart/2005/8/layout/vList6"/>
    <dgm:cxn modelId="{EEA983CA-7C8D-4BF5-B39D-484CEB905DBF}" type="presParOf" srcId="{0A68E5C7-7EA0-4839-A4AE-0D0683BDDC7C}" destId="{D778396F-8ED5-462B-8210-088278052A67}" srcOrd="0" destOrd="0" presId="urn:microsoft.com/office/officeart/2005/8/layout/vList6"/>
    <dgm:cxn modelId="{B54B6300-12B3-4D0A-93A6-E4F25794FAFC}" type="presParOf" srcId="{0A68E5C7-7EA0-4839-A4AE-0D0683BDDC7C}" destId="{D614626F-637F-4689-846B-E4ADFC5CC960}" srcOrd="1" destOrd="0" presId="urn:microsoft.com/office/officeart/2005/8/layout/vList6"/>
    <dgm:cxn modelId="{AC32929A-7C8B-450A-895B-03BEF3053892}" type="presParOf" srcId="{5C62265C-9991-4467-891F-E30F21623AB3}" destId="{4613599F-42BC-459C-9ECE-EB1FAE85B206}" srcOrd="3" destOrd="0" presId="urn:microsoft.com/office/officeart/2005/8/layout/vList6"/>
    <dgm:cxn modelId="{77AE3249-E035-4424-8A2C-2AC378AC864F}" type="presParOf" srcId="{5C62265C-9991-4467-891F-E30F21623AB3}" destId="{279B1D2C-8368-4A91-B7CC-804CE3AD12C1}" srcOrd="4" destOrd="0" presId="urn:microsoft.com/office/officeart/2005/8/layout/vList6"/>
    <dgm:cxn modelId="{551B9AEA-2D01-4288-8C28-BC841562E763}" type="presParOf" srcId="{279B1D2C-8368-4A91-B7CC-804CE3AD12C1}" destId="{CAE68641-6B62-4843-BD7D-17087B09BD26}" srcOrd="0" destOrd="0" presId="urn:microsoft.com/office/officeart/2005/8/layout/vList6"/>
    <dgm:cxn modelId="{BEDB5237-6557-409F-B99E-5E3061EDA05B}" type="presParOf" srcId="{279B1D2C-8368-4A91-B7CC-804CE3AD12C1}" destId="{879594D6-BDB7-4A4A-9842-D832B64990B1}" srcOrd="1" destOrd="0" presId="urn:microsoft.com/office/officeart/2005/8/layout/vList6"/>
    <dgm:cxn modelId="{BD38B751-CE15-418F-B6F8-F2149EBE6216}" type="presParOf" srcId="{5C62265C-9991-4467-891F-E30F21623AB3}" destId="{47255FD8-3040-4CEB-BF35-8E3442105BBA}" srcOrd="5" destOrd="0" presId="urn:microsoft.com/office/officeart/2005/8/layout/vList6"/>
    <dgm:cxn modelId="{61B45AAE-2CD4-4CC2-8D74-7940D92725A7}" type="presParOf" srcId="{5C62265C-9991-4467-891F-E30F21623AB3}" destId="{8E141196-A284-4B80-A492-C8227618405C}" srcOrd="6" destOrd="0" presId="urn:microsoft.com/office/officeart/2005/8/layout/vList6"/>
    <dgm:cxn modelId="{88F4DFBB-5152-4AD8-B3CC-F571B454400D}" type="presParOf" srcId="{8E141196-A284-4B80-A492-C8227618405C}" destId="{7AF2844A-35AE-4114-87E5-C222F4B628BC}" srcOrd="0" destOrd="0" presId="urn:microsoft.com/office/officeart/2005/8/layout/vList6"/>
    <dgm:cxn modelId="{34D86F51-3F54-4D7E-832C-12F7D7310969}" type="presParOf" srcId="{8E141196-A284-4B80-A492-C8227618405C}" destId="{39E067F2-D052-430E-A05A-8F969B076D2A}" srcOrd="1" destOrd="0" presId="urn:microsoft.com/office/officeart/2005/8/layout/vList6"/>
    <dgm:cxn modelId="{E54D75AE-E2F7-4C20-80A8-B6892DAD01E1}" type="presParOf" srcId="{5C62265C-9991-4467-891F-E30F21623AB3}" destId="{77AAB505-04B5-430C-A4D3-F9A8BAF416A5}" srcOrd="7" destOrd="0" presId="urn:microsoft.com/office/officeart/2005/8/layout/vList6"/>
    <dgm:cxn modelId="{AF20F321-C069-4CA0-8234-F1D924C52520}" type="presParOf" srcId="{5C62265C-9991-4467-891F-E30F21623AB3}" destId="{C1255CDB-C6CA-457F-B228-DEF6BDC689B0}" srcOrd="8" destOrd="0" presId="urn:microsoft.com/office/officeart/2005/8/layout/vList6"/>
    <dgm:cxn modelId="{7242385D-F26B-424E-A7F9-2535B953F8C3}" type="presParOf" srcId="{C1255CDB-C6CA-457F-B228-DEF6BDC689B0}" destId="{C5B3B917-B559-413C-85BD-4976C883E7A0}" srcOrd="0" destOrd="0" presId="urn:microsoft.com/office/officeart/2005/8/layout/vList6"/>
    <dgm:cxn modelId="{F856C3EA-5969-4FBA-B92C-DF7D8A1405FE}" type="presParOf" srcId="{C1255CDB-C6CA-457F-B228-DEF6BDC689B0}" destId="{C332C80D-F687-41DD-B528-1FC7032F2BF4}" srcOrd="1" destOrd="0" presId="urn:microsoft.com/office/officeart/2005/8/layout/vList6"/>
    <dgm:cxn modelId="{DC9B6FC9-9DCC-460D-AAE6-6B6BCAB67ED6}" type="presParOf" srcId="{5C62265C-9991-4467-891F-E30F21623AB3}" destId="{49700C33-0FB5-4358-84AA-2489C5EBD5C7}" srcOrd="9" destOrd="0" presId="urn:microsoft.com/office/officeart/2005/8/layout/vList6"/>
    <dgm:cxn modelId="{D64211AC-462C-4A4C-86CC-250EEA1D128A}" type="presParOf" srcId="{5C62265C-9991-4467-891F-E30F21623AB3}" destId="{5A461B7D-3577-4D0F-A490-F480AFBCDD41}" srcOrd="10" destOrd="0" presId="urn:microsoft.com/office/officeart/2005/8/layout/vList6"/>
    <dgm:cxn modelId="{F968D916-7C37-45C8-9C2B-3173A316BCFC}" type="presParOf" srcId="{5A461B7D-3577-4D0F-A490-F480AFBCDD41}" destId="{5188B5E1-8088-4E7A-A11F-994DFA5A1723}" srcOrd="0" destOrd="0" presId="urn:microsoft.com/office/officeart/2005/8/layout/vList6"/>
    <dgm:cxn modelId="{CAC148C2-3A82-4376-9BC8-67936CD3BF7E}" type="presParOf" srcId="{5A461B7D-3577-4D0F-A490-F480AFBCDD41}" destId="{FD3BF798-4543-4E3B-83D2-FF12C29B2185}" srcOrd="1" destOrd="0" presId="urn:microsoft.com/office/officeart/2005/8/layout/vList6"/>
    <dgm:cxn modelId="{C697C76A-0DF2-49A1-9595-48B66F7AE1E6}" type="presParOf" srcId="{5C62265C-9991-4467-891F-E30F21623AB3}" destId="{6F039DDB-5FA0-4979-82E3-AA4E2FB8429A}" srcOrd="11" destOrd="0" presId="urn:microsoft.com/office/officeart/2005/8/layout/vList6"/>
    <dgm:cxn modelId="{9EF613BB-A1BE-4094-B283-848D61124087}" type="presParOf" srcId="{5C62265C-9991-4467-891F-E30F21623AB3}" destId="{72F1AEF3-4970-4592-BE31-2390BE48E795}" srcOrd="12" destOrd="0" presId="urn:microsoft.com/office/officeart/2005/8/layout/vList6"/>
    <dgm:cxn modelId="{3ED1E233-A98F-4FFD-8421-E6AB0D95B70E}" type="presParOf" srcId="{72F1AEF3-4970-4592-BE31-2390BE48E795}" destId="{A62FE553-09D8-45B9-95C2-784C70A48B41}" srcOrd="0" destOrd="0" presId="urn:microsoft.com/office/officeart/2005/8/layout/vList6"/>
    <dgm:cxn modelId="{D9F27970-4C06-4D6A-A556-02D1539B158F}" type="presParOf" srcId="{72F1AEF3-4970-4592-BE31-2390BE48E795}" destId="{673ADB0F-D4A7-4AFA-B512-2E5B1F22664E}" srcOrd="1" destOrd="0" presId="urn:microsoft.com/office/officeart/2005/8/layout/vList6"/>
    <dgm:cxn modelId="{4884559C-F3CE-45C2-9C4E-751CD9FD3259}" type="presParOf" srcId="{5C62265C-9991-4467-891F-E30F21623AB3}" destId="{F6B0384B-2356-4781-9680-BCD70A8E01E7}" srcOrd="13" destOrd="0" presId="urn:microsoft.com/office/officeart/2005/8/layout/vList6"/>
    <dgm:cxn modelId="{8672063A-7FB8-455B-B4BB-8B01749F410C}" type="presParOf" srcId="{5C62265C-9991-4467-891F-E30F21623AB3}" destId="{7AE25D4C-233C-4668-AFDC-89FE891AFB4A}" srcOrd="14" destOrd="0" presId="urn:microsoft.com/office/officeart/2005/8/layout/vList6"/>
    <dgm:cxn modelId="{01448E7F-E9A2-4879-B33E-34CF5CED3856}" type="presParOf" srcId="{7AE25D4C-233C-4668-AFDC-89FE891AFB4A}" destId="{4712C089-F3DD-4B1B-A0A8-C62F442637AF}" srcOrd="0" destOrd="0" presId="urn:microsoft.com/office/officeart/2005/8/layout/vList6"/>
    <dgm:cxn modelId="{94C357AF-B0B4-41D6-B4FE-041F5906A2A8}" type="presParOf" srcId="{7AE25D4C-233C-4668-AFDC-89FE891AFB4A}" destId="{3952F98E-CD70-491D-B867-9689EB2EC7A9}" srcOrd="1" destOrd="0" presId="urn:microsoft.com/office/officeart/2005/8/layout/vList6"/>
    <dgm:cxn modelId="{7A2ED623-BDAF-4F94-9AF0-50E5A9331FA4}" type="presParOf" srcId="{5C62265C-9991-4467-891F-E30F21623AB3}" destId="{AB4850C7-D6E9-4CBC-9644-3C870E730ADE}" srcOrd="15" destOrd="0" presId="urn:microsoft.com/office/officeart/2005/8/layout/vList6"/>
    <dgm:cxn modelId="{09A4F922-5003-4C8B-B72B-A507B0C18C59}" type="presParOf" srcId="{5C62265C-9991-4467-891F-E30F21623AB3}" destId="{D715044B-7827-4EFB-B138-A2C176ACFF3E}" srcOrd="16" destOrd="0" presId="urn:microsoft.com/office/officeart/2005/8/layout/vList6"/>
    <dgm:cxn modelId="{87896D47-17EA-411C-B18A-A58CBC8E9D38}" type="presParOf" srcId="{D715044B-7827-4EFB-B138-A2C176ACFF3E}" destId="{ADFEE1FF-11FE-4A6A-981A-C4384E94E4D0}" srcOrd="0" destOrd="0" presId="urn:microsoft.com/office/officeart/2005/8/layout/vList6"/>
    <dgm:cxn modelId="{458293F7-83F1-4DC2-A956-25F4A4911D11}" type="presParOf" srcId="{D715044B-7827-4EFB-B138-A2C176ACFF3E}" destId="{CB463B5B-8262-4A0B-A45A-46573D6A968A}" srcOrd="1" destOrd="0" presId="urn:microsoft.com/office/officeart/2005/8/layout/vList6"/>
    <dgm:cxn modelId="{7D2479D3-F40D-4618-A432-26ADC8715889}" type="presParOf" srcId="{5C62265C-9991-4467-891F-E30F21623AB3}" destId="{61DFC133-7E60-4AEA-BF55-D09C05BB7D20}" srcOrd="17" destOrd="0" presId="urn:microsoft.com/office/officeart/2005/8/layout/vList6"/>
    <dgm:cxn modelId="{3D32E359-33A0-4962-BCDB-850989446BB2}" type="presParOf" srcId="{5C62265C-9991-4467-891F-E30F21623AB3}" destId="{DDA75BE3-41F4-4DEC-B6CA-5D90091CF0DE}" srcOrd="18" destOrd="0" presId="urn:microsoft.com/office/officeart/2005/8/layout/vList6"/>
    <dgm:cxn modelId="{B21C4B11-C67D-49AE-9630-2EA89B45D447}" type="presParOf" srcId="{DDA75BE3-41F4-4DEC-B6CA-5D90091CF0DE}" destId="{29889260-FFDA-40E8-B117-10EB91FD182C}" srcOrd="0" destOrd="0" presId="urn:microsoft.com/office/officeart/2005/8/layout/vList6"/>
    <dgm:cxn modelId="{250B2001-18B2-4489-90CC-0EB67BE7BB04}" type="presParOf" srcId="{DDA75BE3-41F4-4DEC-B6CA-5D90091CF0DE}" destId="{8CAC6B5F-DEEE-41E5-901D-14E5B66BD05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选号</a:t>
          </a:r>
          <a:endParaRPr lang="zh-CN" altLang="en-US" sz="2600" b="1" kern="1200" dirty="0"/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选品牌套餐</a:t>
          </a:r>
          <a:endParaRPr lang="zh-CN" altLang="en-US" sz="2600" b="1" kern="1200" dirty="0"/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提供个人信息</a:t>
          </a:r>
          <a:endParaRPr lang="zh-CN" altLang="en-US" sz="2600" b="1" kern="1200" dirty="0"/>
        </a:p>
      </dsp:txBody>
      <dsp:txXfrm>
        <a:off x="4838808" y="0"/>
        <a:ext cx="1590611" cy="85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11D8-F247-402B-8FE3-F089D941BC2A}">
      <dsp:nvSpPr>
        <dsp:cNvPr id="0" name=""/>
        <dsp:cNvSpPr/>
      </dsp:nvSpPr>
      <dsp:spPr>
        <a:xfrm>
          <a:off x="1" y="0"/>
          <a:ext cx="7560836" cy="3096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A935-B436-4768-8A50-7A82A21D3C76}">
      <dsp:nvSpPr>
        <dsp:cNvPr id="0" name=""/>
        <dsp:cNvSpPr/>
      </dsp:nvSpPr>
      <dsp:spPr>
        <a:xfrm>
          <a:off x="1021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用户注册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39885" y="967767"/>
        <a:ext cx="718410" cy="1160809"/>
      </dsp:txXfrm>
    </dsp:sp>
    <dsp:sp modelId="{35DD205F-D3C8-4EBF-B2DD-07B5C913ED13}">
      <dsp:nvSpPr>
        <dsp:cNvPr id="0" name=""/>
        <dsp:cNvSpPr/>
      </dsp:nvSpPr>
      <dsp:spPr>
        <a:xfrm>
          <a:off x="846353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本月账单查询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885217" y="967767"/>
        <a:ext cx="718410" cy="1160809"/>
      </dsp:txXfrm>
    </dsp:sp>
    <dsp:sp modelId="{33DEB260-3B85-4A01-8BC9-D11E348C0EF0}">
      <dsp:nvSpPr>
        <dsp:cNvPr id="0" name=""/>
        <dsp:cNvSpPr/>
      </dsp:nvSpPr>
      <dsp:spPr>
        <a:xfrm>
          <a:off x="171594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套餐余量查询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1754807" y="974963"/>
        <a:ext cx="718410" cy="1160809"/>
      </dsp:txXfrm>
    </dsp:sp>
    <dsp:sp modelId="{EE257E11-B105-40B8-928E-DEDB6D58180D}">
      <dsp:nvSpPr>
        <dsp:cNvPr id="0" name=""/>
        <dsp:cNvSpPr/>
      </dsp:nvSpPr>
      <dsp:spPr>
        <a:xfrm>
          <a:off x="2537018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添加、打印消费清单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575882" y="967767"/>
        <a:ext cx="718410" cy="1160809"/>
      </dsp:txXfrm>
    </dsp:sp>
    <dsp:sp modelId="{642C2F66-E4EB-408B-B1F7-AA50A5CD353A}">
      <dsp:nvSpPr>
        <dsp:cNvPr id="0" name=""/>
        <dsp:cNvSpPr/>
      </dsp:nvSpPr>
      <dsp:spPr>
        <a:xfrm>
          <a:off x="3382350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使用嗖嗖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3421214" y="967767"/>
        <a:ext cx="718410" cy="1160809"/>
      </dsp:txXfrm>
    </dsp:sp>
    <dsp:sp modelId="{F6B8F01C-2E7D-4E60-9EA7-1EC8DE6D6161}">
      <dsp:nvSpPr>
        <dsp:cNvPr id="0" name=""/>
        <dsp:cNvSpPr/>
      </dsp:nvSpPr>
      <dsp:spPr>
        <a:xfrm>
          <a:off x="419873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办理退网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4237597" y="974963"/>
        <a:ext cx="718410" cy="1160809"/>
      </dsp:txXfrm>
    </dsp:sp>
    <dsp:sp modelId="{3BBD07A8-14DD-4062-8740-DB2578F9AFEE}">
      <dsp:nvSpPr>
        <dsp:cNvPr id="0" name=""/>
        <dsp:cNvSpPr/>
      </dsp:nvSpPr>
      <dsp:spPr>
        <a:xfrm>
          <a:off x="5073015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套餐变更</a:t>
          </a:r>
          <a:r>
            <a:rPr lang="en-US" altLang="zh-CN" sz="1700" kern="1200" dirty="0" smtClean="0">
              <a:solidFill>
                <a:schemeClr val="tx1"/>
              </a:solidFill>
            </a:rPr>
            <a:t>(</a:t>
          </a:r>
          <a:r>
            <a:rPr lang="zh-CN" altLang="en-US" sz="1700" kern="1200" dirty="0" smtClean="0">
              <a:solidFill>
                <a:schemeClr val="tx1"/>
              </a:solidFill>
            </a:rPr>
            <a:t>可选</a:t>
          </a:r>
          <a:r>
            <a:rPr lang="en-US" altLang="zh-CN" sz="1700" kern="1200" dirty="0" smtClean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111879" y="967767"/>
        <a:ext cx="718410" cy="1160809"/>
      </dsp:txXfrm>
    </dsp:sp>
    <dsp:sp modelId="{E0FF96D4-61AC-41A8-9DD4-5DF67D8BE82E}">
      <dsp:nvSpPr>
        <dsp:cNvPr id="0" name=""/>
        <dsp:cNvSpPr/>
      </dsp:nvSpPr>
      <dsp:spPr>
        <a:xfrm>
          <a:off x="5918347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话费充值</a:t>
          </a:r>
          <a:r>
            <a:rPr lang="en-US" altLang="zh-CN" sz="1700" kern="1200" dirty="0" smtClean="0">
              <a:solidFill>
                <a:schemeClr val="tx1"/>
              </a:solidFill>
            </a:rPr>
            <a:t>(</a:t>
          </a:r>
          <a:r>
            <a:rPr lang="zh-CN" altLang="en-US" sz="1700" kern="1200" dirty="0" smtClean="0">
              <a:solidFill>
                <a:schemeClr val="tx1"/>
              </a:solidFill>
            </a:rPr>
            <a:t>可选</a:t>
          </a:r>
          <a:r>
            <a:rPr lang="en-US" altLang="zh-CN" sz="1700" kern="1200" dirty="0" smtClean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957211" y="967767"/>
        <a:ext cx="718410" cy="1160809"/>
      </dsp:txXfrm>
    </dsp:sp>
    <dsp:sp modelId="{1B476252-AA9F-4C5D-BC9B-7AEAAF9AEE9D}">
      <dsp:nvSpPr>
        <dsp:cNvPr id="0" name=""/>
        <dsp:cNvSpPr/>
      </dsp:nvSpPr>
      <dsp:spPr>
        <a:xfrm>
          <a:off x="6763679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查看资费</a:t>
          </a:r>
          <a:r>
            <a:rPr lang="en-US" altLang="zh-CN" sz="1700" kern="1200" dirty="0" smtClean="0">
              <a:solidFill>
                <a:schemeClr val="tx1"/>
              </a:solidFill>
            </a:rPr>
            <a:t>(</a:t>
          </a:r>
          <a:r>
            <a:rPr lang="zh-CN" altLang="en-US" sz="1700" kern="1200" dirty="0" smtClean="0">
              <a:solidFill>
                <a:schemeClr val="tx1"/>
              </a:solidFill>
            </a:rPr>
            <a:t>可选</a:t>
          </a:r>
          <a:r>
            <a:rPr lang="en-US" altLang="zh-CN" sz="1700" kern="1200" dirty="0" smtClean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6802543" y="967767"/>
        <a:ext cx="718410" cy="11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150918" y="16520"/>
          <a:ext cx="4061512" cy="4336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[50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18" y="70725"/>
        <a:ext cx="3898896" cy="325233"/>
      </dsp:txXfrm>
    </dsp:sp>
    <dsp:sp modelId="{D55734E2-BC45-4A3D-9B87-6856C7460F44}">
      <dsp:nvSpPr>
        <dsp:cNvPr id="0" name=""/>
        <dsp:cNvSpPr/>
      </dsp:nvSpPr>
      <dsp:spPr>
        <a:xfrm>
          <a:off x="2938" y="1576"/>
          <a:ext cx="4147979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1</a:t>
          </a:r>
          <a:r>
            <a:rPr lang="zh-CN" altLang="en-US" sz="2000" b="1" kern="1200" dirty="0" smtClean="0"/>
            <a:t>：搭建整体框架</a:t>
          </a:r>
          <a:endParaRPr lang="zh-CN" altLang="en-US" sz="2000" b="1" kern="1200" dirty="0"/>
        </a:p>
      </dsp:txBody>
      <dsp:txXfrm>
        <a:off x="25566" y="24204"/>
        <a:ext cx="4102723" cy="418275"/>
      </dsp:txXfrm>
    </dsp:sp>
    <dsp:sp modelId="{D614626F-637F-4689-846B-E4ADFC5CC960}">
      <dsp:nvSpPr>
        <dsp:cNvPr id="0" name=""/>
        <dsp:cNvSpPr/>
      </dsp:nvSpPr>
      <dsp:spPr>
        <a:xfrm>
          <a:off x="4123986" y="559886"/>
          <a:ext cx="4087260" cy="3666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[50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23986" y="605721"/>
        <a:ext cx="3949755" cy="275011"/>
      </dsp:txXfrm>
    </dsp:sp>
    <dsp:sp modelId="{D778396F-8ED5-462B-8210-088278052A67}">
      <dsp:nvSpPr>
        <dsp:cNvPr id="0" name=""/>
        <dsp:cNvSpPr/>
      </dsp:nvSpPr>
      <dsp:spPr>
        <a:xfrm>
          <a:off x="0" y="504054"/>
          <a:ext cx="411986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2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用户注册</a:t>
          </a:r>
          <a:endParaRPr lang="zh-CN" altLang="en-US" sz="2000" b="1" kern="1200" dirty="0"/>
        </a:p>
      </dsp:txBody>
      <dsp:txXfrm>
        <a:off x="22628" y="526682"/>
        <a:ext cx="4074607" cy="418275"/>
      </dsp:txXfrm>
    </dsp:sp>
    <dsp:sp modelId="{879594D6-BDB7-4A4A-9842-D832B64990B1}">
      <dsp:nvSpPr>
        <dsp:cNvPr id="0" name=""/>
        <dsp:cNvSpPr/>
      </dsp:nvSpPr>
      <dsp:spPr>
        <a:xfrm>
          <a:off x="4150984" y="1021346"/>
          <a:ext cx="4061014" cy="4743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[30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84" y="1080640"/>
        <a:ext cx="3883131" cy="355767"/>
      </dsp:txXfrm>
    </dsp:sp>
    <dsp:sp modelId="{CAE68641-6B62-4843-BD7D-17087B09BD26}">
      <dsp:nvSpPr>
        <dsp:cNvPr id="0" name=""/>
        <dsp:cNvSpPr/>
      </dsp:nvSpPr>
      <dsp:spPr>
        <a:xfrm>
          <a:off x="3370" y="1026758"/>
          <a:ext cx="414761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3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本月账单查询</a:t>
          </a:r>
          <a:endParaRPr lang="zh-CN" altLang="en-US" sz="2000" b="1" kern="1200" dirty="0"/>
        </a:p>
      </dsp:txBody>
      <dsp:txXfrm>
        <a:off x="25998" y="1049386"/>
        <a:ext cx="4102357" cy="418275"/>
      </dsp:txXfrm>
    </dsp:sp>
    <dsp:sp modelId="{39E067F2-D052-430E-A05A-8F969B076D2A}">
      <dsp:nvSpPr>
        <dsp:cNvPr id="0" name=""/>
        <dsp:cNvSpPr/>
      </dsp:nvSpPr>
      <dsp:spPr>
        <a:xfrm>
          <a:off x="4150740" y="1575443"/>
          <a:ext cx="4062724" cy="3967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[40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40" y="1625037"/>
        <a:ext cx="3913941" cy="297567"/>
      </dsp:txXfrm>
    </dsp:sp>
    <dsp:sp modelId="{7AF2844A-35AE-4114-87E5-C222F4B628BC}">
      <dsp:nvSpPr>
        <dsp:cNvPr id="0" name=""/>
        <dsp:cNvSpPr/>
      </dsp:nvSpPr>
      <dsp:spPr>
        <a:xfrm>
          <a:off x="1905" y="1542055"/>
          <a:ext cx="4148834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4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套餐余量查询</a:t>
          </a:r>
          <a:endParaRPr lang="zh-CN" altLang="en-US" sz="2000" b="1" kern="1200" dirty="0"/>
        </a:p>
      </dsp:txBody>
      <dsp:txXfrm>
        <a:off x="24533" y="1564683"/>
        <a:ext cx="4103578" cy="418275"/>
      </dsp:txXfrm>
    </dsp:sp>
    <dsp:sp modelId="{C332C80D-F687-41DD-B528-1FC7032F2BF4}">
      <dsp:nvSpPr>
        <dsp:cNvPr id="0" name=""/>
        <dsp:cNvSpPr/>
      </dsp:nvSpPr>
      <dsp:spPr>
        <a:xfrm>
          <a:off x="4150801" y="2070434"/>
          <a:ext cx="4064357" cy="4265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[40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801" y="2123752"/>
        <a:ext cx="3904404" cy="319905"/>
      </dsp:txXfrm>
    </dsp:sp>
    <dsp:sp modelId="{C5B3B917-B559-413C-85BD-4976C883E7A0}">
      <dsp:nvSpPr>
        <dsp:cNvPr id="0" name=""/>
        <dsp:cNvSpPr/>
      </dsp:nvSpPr>
      <dsp:spPr>
        <a:xfrm>
          <a:off x="211" y="2051940"/>
          <a:ext cx="4150590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5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添加和打印消费清单</a:t>
          </a:r>
          <a:endParaRPr lang="zh-CN" altLang="en-US" sz="2000" b="1" kern="1200" dirty="0"/>
        </a:p>
      </dsp:txBody>
      <dsp:txXfrm>
        <a:off x="22839" y="2074568"/>
        <a:ext cx="4105334" cy="418275"/>
      </dsp:txXfrm>
    </dsp:sp>
    <dsp:sp modelId="{FD3BF798-4543-4E3B-83D2-FF12C29B2185}">
      <dsp:nvSpPr>
        <dsp:cNvPr id="0" name=""/>
        <dsp:cNvSpPr/>
      </dsp:nvSpPr>
      <dsp:spPr>
        <a:xfrm>
          <a:off x="4151413" y="2564791"/>
          <a:ext cx="4062757" cy="4949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[50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1413" y="2626661"/>
        <a:ext cx="3877147" cy="371219"/>
      </dsp:txXfrm>
    </dsp:sp>
    <dsp:sp modelId="{5188B5E1-8088-4E7A-A11F-994DFA5A1723}">
      <dsp:nvSpPr>
        <dsp:cNvPr id="0" name=""/>
        <dsp:cNvSpPr/>
      </dsp:nvSpPr>
      <dsp:spPr>
        <a:xfrm>
          <a:off x="1198" y="2561824"/>
          <a:ext cx="4150214" cy="500892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6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使用嗖嗖</a:t>
          </a:r>
          <a:endParaRPr lang="zh-CN" altLang="en-US" sz="2000" b="1" kern="1200" dirty="0"/>
        </a:p>
      </dsp:txBody>
      <dsp:txXfrm>
        <a:off x="25650" y="2586276"/>
        <a:ext cx="4101310" cy="451988"/>
      </dsp:txXfrm>
    </dsp:sp>
    <dsp:sp modelId="{673ADB0F-D4A7-4AFA-B512-2E5B1F22664E}">
      <dsp:nvSpPr>
        <dsp:cNvPr id="0" name=""/>
        <dsp:cNvSpPr/>
      </dsp:nvSpPr>
      <dsp:spPr>
        <a:xfrm>
          <a:off x="4150766" y="3154851"/>
          <a:ext cx="4061469" cy="3719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[15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66" y="3201347"/>
        <a:ext cx="3921980" cy="278978"/>
      </dsp:txXfrm>
    </dsp:sp>
    <dsp:sp modelId="{A62FE553-09D8-45B9-95C2-784C70A48B41}">
      <dsp:nvSpPr>
        <dsp:cNvPr id="0" name=""/>
        <dsp:cNvSpPr/>
      </dsp:nvSpPr>
      <dsp:spPr>
        <a:xfrm>
          <a:off x="3134" y="3109070"/>
          <a:ext cx="414763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7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办理退网</a:t>
          </a:r>
          <a:endParaRPr lang="zh-CN" altLang="en-US" sz="2000" b="1" kern="1200" dirty="0"/>
        </a:p>
      </dsp:txBody>
      <dsp:txXfrm>
        <a:off x="25762" y="3131698"/>
        <a:ext cx="4102375" cy="418275"/>
      </dsp:txXfrm>
    </dsp:sp>
    <dsp:sp modelId="{3952F98E-CD70-491D-B867-9689EB2EC7A9}">
      <dsp:nvSpPr>
        <dsp:cNvPr id="0" name=""/>
        <dsp:cNvSpPr/>
      </dsp:nvSpPr>
      <dsp:spPr>
        <a:xfrm>
          <a:off x="4151289" y="3619048"/>
          <a:ext cx="4059786" cy="463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[30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en-US" altLang="zh-CN" sz="1800" b="1" kern="1200" dirty="0">
            <a:solidFill>
              <a:srgbClr val="FF0000"/>
            </a:solidFill>
          </a:endParaRPr>
        </a:p>
      </dsp:txBody>
      <dsp:txXfrm>
        <a:off x="4151289" y="3676966"/>
        <a:ext cx="3886031" cy="347510"/>
      </dsp:txXfrm>
    </dsp:sp>
    <dsp:sp modelId="{4712C089-F3DD-4B1B-A0A8-C62F442637AF}">
      <dsp:nvSpPr>
        <dsp:cNvPr id="0" name=""/>
        <dsp:cNvSpPr/>
      </dsp:nvSpPr>
      <dsp:spPr>
        <a:xfrm>
          <a:off x="4294" y="3618955"/>
          <a:ext cx="4146995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用例</a:t>
          </a:r>
          <a:r>
            <a:rPr lang="en-US" altLang="zh-CN" sz="2000" b="1" kern="1200" dirty="0" smtClean="0"/>
            <a:t>8</a:t>
          </a:r>
          <a:r>
            <a:rPr lang="zh-CN" altLang="en-US" sz="2000" b="1" kern="1200" dirty="0" smtClean="0"/>
            <a:t>：</a:t>
          </a:r>
          <a:r>
            <a:rPr lang="zh-CN" sz="2000" b="1" kern="1200" dirty="0" smtClean="0"/>
            <a:t>套餐变更（选做）</a:t>
          </a:r>
          <a:endParaRPr lang="en-US" altLang="zh-CN" sz="2000" b="1" kern="1200" dirty="0"/>
        </a:p>
      </dsp:txBody>
      <dsp:txXfrm>
        <a:off x="26922" y="3641583"/>
        <a:ext cx="4101739" cy="418275"/>
      </dsp:txXfrm>
    </dsp:sp>
    <dsp:sp modelId="{CB463B5B-8262-4A0B-A45A-46573D6A968A}">
      <dsp:nvSpPr>
        <dsp:cNvPr id="0" name=""/>
        <dsp:cNvSpPr/>
      </dsp:nvSpPr>
      <dsp:spPr>
        <a:xfrm>
          <a:off x="4211036" y="4128840"/>
          <a:ext cx="4000179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[20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en-US" altLang="zh-CN" sz="1800" b="1" kern="1200" dirty="0">
            <a:solidFill>
              <a:srgbClr val="FF0000"/>
            </a:solidFill>
          </a:endParaRPr>
        </a:p>
      </dsp:txBody>
      <dsp:txXfrm>
        <a:off x="4211036" y="4186781"/>
        <a:ext cx="3826355" cy="347649"/>
      </dsp:txXfrm>
    </dsp:sp>
    <dsp:sp modelId="{ADFEE1FF-11FE-4A6A-981A-C4384E94E4D0}">
      <dsp:nvSpPr>
        <dsp:cNvPr id="0" name=""/>
        <dsp:cNvSpPr/>
      </dsp:nvSpPr>
      <dsp:spPr>
        <a:xfrm>
          <a:off x="4154" y="4128840"/>
          <a:ext cx="420688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/>
            <a:t>用例</a:t>
          </a:r>
          <a:r>
            <a:rPr lang="en-US" sz="2000" b="1" kern="1200" dirty="0" smtClean="0"/>
            <a:t>9</a:t>
          </a:r>
          <a:r>
            <a:rPr lang="zh-CN" sz="2000" b="1" kern="1200" dirty="0" smtClean="0"/>
            <a:t>：话费充值（选做）</a:t>
          </a:r>
          <a:endParaRPr lang="en-US" altLang="zh-CN" sz="2000" b="1" kern="1200" dirty="0"/>
        </a:p>
      </dsp:txBody>
      <dsp:txXfrm>
        <a:off x="26782" y="4151468"/>
        <a:ext cx="4161625" cy="418275"/>
      </dsp:txXfrm>
    </dsp:sp>
    <dsp:sp modelId="{8CAC6B5F-DEEE-41E5-901D-14E5B66BD056}">
      <dsp:nvSpPr>
        <dsp:cNvPr id="0" name=""/>
        <dsp:cNvSpPr/>
      </dsp:nvSpPr>
      <dsp:spPr>
        <a:xfrm>
          <a:off x="4164172" y="4638725"/>
          <a:ext cx="4048316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rgbClr val="FF0000"/>
              </a:solidFill>
            </a:rPr>
            <a:t>[30</a:t>
          </a:r>
          <a:r>
            <a:rPr lang="zh-CN" altLang="en-US" sz="1800" b="1" kern="1200" dirty="0" smtClean="0">
              <a:solidFill>
                <a:srgbClr val="FF0000"/>
              </a:solidFill>
            </a:rPr>
            <a:t>分钟</a:t>
          </a:r>
          <a:r>
            <a:rPr lang="en-US" altLang="zh-CN" sz="1800" b="1" kern="1200" dirty="0" smtClean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64172" y="4696666"/>
        <a:ext cx="3874492" cy="347649"/>
      </dsp:txXfrm>
    </dsp:sp>
    <dsp:sp modelId="{29889260-FFDA-40E8-B117-10EB91FD182C}">
      <dsp:nvSpPr>
        <dsp:cNvPr id="0" name=""/>
        <dsp:cNvSpPr/>
      </dsp:nvSpPr>
      <dsp:spPr>
        <a:xfrm>
          <a:off x="2881" y="4638725"/>
          <a:ext cx="416129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/>
            <a:t>用例</a:t>
          </a:r>
          <a:r>
            <a:rPr lang="en-US" sz="2000" b="1" kern="1200" dirty="0" smtClean="0"/>
            <a:t>10</a:t>
          </a:r>
          <a:r>
            <a:rPr lang="zh-CN" sz="2000" b="1" kern="1200" dirty="0" smtClean="0"/>
            <a:t>：查看资费说明（选做）</a:t>
          </a:r>
          <a:endParaRPr lang="en-US" altLang="zh-CN" sz="2000" b="1" kern="1200" dirty="0"/>
        </a:p>
      </dsp:txBody>
      <dsp:txXfrm>
        <a:off x="25509" y="4661353"/>
        <a:ext cx="4116035" cy="41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375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96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04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44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9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8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953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思路分析、难点提示都是可选内容</a:t>
            </a:r>
          </a:p>
          <a:p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技术顾问在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分钟内的合理时间点（如</a:t>
            </a:r>
            <a:r>
              <a:rPr lang="en-US" altLang="zh-CN" dirty="0" smtClean="0">
                <a:ea typeface="宋体" charset="-122"/>
              </a:rPr>
              <a:t>15</a:t>
            </a:r>
            <a:r>
              <a:rPr lang="zh-CN" altLang="en-US" dirty="0" smtClean="0">
                <a:ea typeface="宋体" charset="-122"/>
              </a:rPr>
              <a:t>分钟左右）需要巡视学员完成情况，监控和把握进度，结合实际，督促学员在相应时间内完成任务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83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10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0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94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思路分析、难点提示都是可选内容</a:t>
            </a:r>
          </a:p>
          <a:p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技术顾问在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分钟内的合理时间点（如</a:t>
            </a:r>
            <a:r>
              <a:rPr lang="en-US" altLang="zh-CN" dirty="0" smtClean="0">
                <a:ea typeface="宋体" charset="-122"/>
              </a:rPr>
              <a:t>15</a:t>
            </a:r>
            <a:r>
              <a:rPr lang="zh-CN" altLang="en-US" dirty="0" smtClean="0">
                <a:ea typeface="宋体" charset="-122"/>
              </a:rPr>
              <a:t>分钟左右）需要巡视学员完成情况，监控和把握进度，结合实际，督促学员在相应时间内完成任务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56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等级表中的数据固定为</a:t>
            </a:r>
          </a:p>
          <a:p>
            <a:r>
              <a:rPr lang="zh-CN" altLang="en-US" noProof="1" smtClean="0">
                <a:ea typeface="宋体" charset="-122"/>
              </a:rPr>
              <a:t>无等级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星星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月亮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太阳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3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50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6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思路分析、难点提示都是可选内容</a:t>
            </a:r>
          </a:p>
          <a:p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技术顾问在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分钟内的合理时间点（如</a:t>
            </a:r>
            <a:r>
              <a:rPr lang="en-US" altLang="zh-CN" dirty="0" smtClean="0">
                <a:ea typeface="宋体" charset="-122"/>
              </a:rPr>
              <a:t>15</a:t>
            </a:r>
            <a:r>
              <a:rPr lang="zh-CN" altLang="en-US" dirty="0" smtClean="0">
                <a:ea typeface="宋体" charset="-122"/>
              </a:rPr>
              <a:t>分钟左右）需要巡视学员完成情况，监控和把握进度，结合实际，督促学员在相应时间内完成任务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342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5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843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53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思路分析、难点提示都是可选内容</a:t>
            </a:r>
          </a:p>
          <a:p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技术顾问在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分钟内的合理时间点（如</a:t>
            </a:r>
            <a:r>
              <a:rPr lang="en-US" altLang="zh-CN" dirty="0" smtClean="0">
                <a:ea typeface="宋体" charset="-122"/>
              </a:rPr>
              <a:t>15</a:t>
            </a:r>
            <a:r>
              <a:rPr lang="zh-CN" altLang="en-US" dirty="0" smtClean="0">
                <a:ea typeface="宋体" charset="-122"/>
              </a:rPr>
              <a:t>分钟左右）需要巡视学员完成情况，监控和把握进度，结合实际，督促学员在相应时间内完成任务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381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272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668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72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等级表中的数据固定为</a:t>
            </a:r>
          </a:p>
          <a:p>
            <a:r>
              <a:rPr lang="zh-CN" altLang="en-US" noProof="1" smtClean="0">
                <a:ea typeface="宋体" charset="-122"/>
              </a:rPr>
              <a:t>无等级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星星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月亮</a:t>
            </a:r>
            <a:endParaRPr lang="en-US" altLang="zh-CN" smtClean="0">
              <a:ea typeface="宋体" charset="-122"/>
            </a:endParaRPr>
          </a:p>
          <a:p>
            <a:r>
              <a:rPr lang="zh-CN" altLang="en-US" noProof="1" smtClean="0">
                <a:ea typeface="宋体" charset="-122"/>
              </a:rPr>
              <a:t>太阳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872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9456F-57C3-4F42-932F-D1A2D5D85021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3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54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CDB3-CF45-408F-9564-DCB9F6847FF0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思路分析、难点提示都是可选内容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45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思路分析、难点提示都是可选内容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85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56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2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思路分析、难点提示都是可选内容</a:t>
            </a:r>
          </a:p>
          <a:p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技术顾问在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分钟内的合理时间点（如</a:t>
            </a:r>
            <a:r>
              <a:rPr lang="en-US" altLang="zh-CN" dirty="0" smtClean="0">
                <a:ea typeface="宋体" charset="-122"/>
              </a:rPr>
              <a:t>15</a:t>
            </a:r>
            <a:r>
              <a:rPr lang="zh-CN" altLang="en-US" dirty="0" smtClean="0">
                <a:ea typeface="宋体" charset="-122"/>
              </a:rPr>
              <a:t>分钟左右）需要巡视学员完成情况，监控和把握进度，结合实际，督促学员在相应时间内完成任务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60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1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6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35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36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6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30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7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1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本项目类的结构是怎样的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如何注册新手机卡号用户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话唠卡用户通话计费逻辑是怎样的？应该如何实现？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4581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285728"/>
            <a:ext cx="4104580" cy="523220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：创建工具类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根据功能定义相关方法</a:t>
            </a:r>
            <a:endParaRPr lang="en-US" altLang="zh-CN" dirty="0" smtClean="0"/>
          </a:p>
          <a:p>
            <a:pPr lvl="1"/>
            <a:r>
              <a:rPr lang="zh-CN" altLang="en-US" dirty="0"/>
              <a:t>注册新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pPr lvl="1"/>
            <a:r>
              <a:rPr lang="zh-CN" altLang="zh-CN" dirty="0"/>
              <a:t>话费充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zh-CN" dirty="0"/>
              <a:t>使用嗖</a:t>
            </a:r>
            <a:r>
              <a:rPr lang="zh-CN" altLang="zh-CN" dirty="0" smtClean="0"/>
              <a:t>嗖</a:t>
            </a:r>
            <a:endParaRPr lang="en-US" altLang="zh-CN" dirty="0" smtClean="0"/>
          </a:p>
          <a:p>
            <a:pPr lvl="1"/>
            <a:r>
              <a:rPr lang="zh-CN" altLang="zh-CN" dirty="0"/>
              <a:t>资费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本月账单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/>
              <a:t>套餐余量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/>
              <a:t>打印消费详</a:t>
            </a:r>
            <a:r>
              <a:rPr lang="zh-CN" altLang="zh-CN" dirty="0" smtClean="0"/>
              <a:t>单</a:t>
            </a:r>
            <a:endParaRPr lang="en-US" altLang="zh-CN" dirty="0" smtClean="0"/>
          </a:p>
          <a:p>
            <a:pPr lvl="1"/>
            <a:r>
              <a:rPr lang="zh-CN" altLang="zh-CN" dirty="0"/>
              <a:t>套餐</a:t>
            </a:r>
            <a:r>
              <a:rPr lang="zh-CN" altLang="zh-CN" dirty="0" smtClean="0"/>
              <a:t>变更</a:t>
            </a:r>
            <a:endParaRPr lang="en-US" altLang="zh-CN" dirty="0" smtClean="0"/>
          </a:p>
          <a:p>
            <a:pPr lvl="1"/>
            <a:r>
              <a:rPr lang="zh-CN" altLang="zh-CN" dirty="0"/>
              <a:t>办理退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验证</a:t>
            </a:r>
            <a:r>
              <a:rPr lang="zh-CN" altLang="zh-CN" dirty="0"/>
              <a:t>该卡是否</a:t>
            </a:r>
            <a:r>
              <a:rPr lang="zh-CN" altLang="zh-CN" dirty="0" smtClean="0"/>
              <a:t>注册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4536504" cy="432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7" y="285728"/>
            <a:ext cx="5400725" cy="523220"/>
          </a:xfrm>
        </p:spPr>
        <p:txBody>
          <a:bodyPr/>
          <a:lstStyle/>
          <a:p>
            <a:r>
              <a:rPr lang="zh-CN" altLang="en-US" dirty="0" smtClean="0"/>
              <a:t>难点分析：使用集合存储数据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数据主体</a:t>
            </a:r>
            <a:endParaRPr lang="en-US" altLang="zh-CN" dirty="0"/>
          </a:p>
          <a:p>
            <a:pPr lvl="1"/>
            <a:r>
              <a:rPr lang="zh-CN" altLang="zh-CN" dirty="0"/>
              <a:t>已注册嗖嗖移动用户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                        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所有</a:t>
            </a:r>
            <a:r>
              <a:rPr lang="zh-CN" altLang="zh-CN" dirty="0"/>
              <a:t>卡号的消费记录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集合存储数据：</a:t>
            </a:r>
            <a:r>
              <a:rPr lang="zh-CN" altLang="en-US" dirty="0" smtClean="0">
                <a:solidFill>
                  <a:srgbClr val="FF0000"/>
                </a:solidFill>
              </a:rPr>
              <a:t>便于查找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115616" y="3924732"/>
            <a:ext cx="7632848" cy="1808524"/>
          </a:xfrm>
          <a:prstGeom prst="roundRect">
            <a:avLst>
              <a:gd name="adj" fmla="val 2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2400" b="1" dirty="0" smtClean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latin typeface="+mn-lt"/>
                <a:ea typeface="微软雅黑" pitchFamily="34" charset="-122"/>
              </a:rPr>
              <a:t>嗖嗖移动用户列表</a:t>
            </a:r>
            <a:endParaRPr lang="en-US" altLang="zh-CN" sz="2400" b="1" dirty="0" smtClean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 smtClean="0"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 smtClean="0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  <a:ea typeface="微软雅黑" pitchFamily="34" charset="-122"/>
              </a:rPr>
              <a:t>MobileCard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</a:t>
            </a:r>
            <a:r>
              <a:rPr lang="en-US" altLang="zh-CN" sz="2400" b="1" dirty="0" smtClean="0">
                <a:latin typeface="+mn-lt"/>
                <a:ea typeface="微软雅黑" pitchFamily="34" charset="-122"/>
              </a:rPr>
              <a:t>card;</a:t>
            </a:r>
          </a:p>
          <a:p>
            <a:pPr lvl="1"/>
            <a:r>
              <a:rPr lang="en-US" altLang="zh-CN" sz="2400" b="1" dirty="0" smtClean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latin typeface="+mn-lt"/>
                <a:ea typeface="微软雅黑" pitchFamily="34" charset="-122"/>
              </a:rPr>
              <a:t>卡消费记录列表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List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ConsumInfo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consumInfos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;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90921" y="3092385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095831" y="3501007"/>
            <a:ext cx="675968" cy="9188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779550" y="3501007"/>
            <a:ext cx="800562" cy="91888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932040" y="3092385"/>
            <a:ext cx="1385920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值：卡对象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290918" y="6021288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408209" y="5491170"/>
            <a:ext cx="492534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960483" y="6049907"/>
            <a:ext cx="2767969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值：该卡的所有消费记录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855794" y="5491169"/>
            <a:ext cx="76245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3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开发计划</a:t>
            </a:r>
            <a:endParaRPr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14062689"/>
              </p:ext>
            </p:extLst>
          </p:nvPr>
        </p:nvGraphicFramePr>
        <p:xfrm>
          <a:off x="683568" y="908720"/>
          <a:ext cx="8215370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7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70634"/>
            <a:ext cx="4608637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en-US" dirty="0"/>
              <a:t>搭建</a:t>
            </a:r>
            <a:r>
              <a:rPr lang="zh-CN" altLang="en-US" dirty="0" smtClean="0"/>
              <a:t>整体框架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95820" y="1381844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创建并编写实体类  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 smtClean="0"/>
              <a:t>创建工具类、业务类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业务类实现主菜单 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个功能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验证成功进入二级菜单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6</a:t>
            </a:r>
            <a:r>
              <a:rPr lang="zh-CN" altLang="en-US" dirty="0" smtClean="0"/>
              <a:t>可退出系统，选择其他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zh-CN" altLang="en-US" dirty="0" smtClean="0"/>
              <a:t>功能仅显示提示信息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业务类实现二级菜单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1~5</a:t>
            </a:r>
            <a:r>
              <a:rPr lang="zh-CN" altLang="en-US" dirty="0" smtClean="0"/>
              <a:t>选择功能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输入其他键进入上一级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 smtClean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857250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3369543" y="610076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6" name="图片 15" descr="图10-6 主菜单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392392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图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16" y="3573016"/>
            <a:ext cx="3862884" cy="243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8356" y="70634"/>
            <a:ext cx="43362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搭建整体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在理解类结构的基础上编写实体类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业务类</a:t>
            </a:r>
            <a:r>
              <a:rPr lang="zh-CN" altLang="en-US" dirty="0"/>
              <a:t>中</a:t>
            </a:r>
            <a:r>
              <a:rPr lang="zh-CN" altLang="en-US" dirty="0" smtClean="0"/>
              <a:t>主菜单、二级菜单可分别定义方法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用户登录验证，需遍历所有卡号，对比卡号、密码属性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do-while</a:t>
            </a:r>
            <a:r>
              <a:rPr lang="zh-CN" altLang="en-US" dirty="0" smtClean="0"/>
              <a:t>循环内嵌</a:t>
            </a:r>
            <a:r>
              <a:rPr lang="en-US" altLang="zh-CN" dirty="0" smtClean="0"/>
              <a:t>switch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为方便测试，需在卡号列表中初始化几条卡号数据</a:t>
            </a:r>
            <a:endParaRPr lang="en-US" altLang="zh-CN" dirty="0"/>
          </a:p>
        </p:txBody>
      </p:sp>
      <p:grpSp>
        <p:nvGrpSpPr>
          <p:cNvPr id="54277" name="组合 17"/>
          <p:cNvGrpSpPr>
            <a:grpSpLocks/>
          </p:cNvGrpSpPr>
          <p:nvPr/>
        </p:nvGrpSpPr>
        <p:grpSpPr bwMode="auto">
          <a:xfrm>
            <a:off x="85725" y="3068960"/>
            <a:ext cx="985838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8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9"/>
          <p:cNvGrpSpPr>
            <a:grpSpLocks/>
          </p:cNvGrpSpPr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3"/>
          <p:cNvGrpSpPr>
            <a:grpSpLocks/>
          </p:cNvGrpSpPr>
          <p:nvPr/>
        </p:nvGrpSpPr>
        <p:grpSpPr bwMode="auto">
          <a:xfrm>
            <a:off x="71438" y="764704"/>
            <a:ext cx="1000125" cy="447675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286077"/>
            <a:ext cx="428466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en-US" dirty="0"/>
              <a:t>搭建整体框架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启动后正确显示主菜单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输入“</a:t>
            </a:r>
            <a:r>
              <a:rPr lang="en-US" altLang="zh-CN" dirty="0" smtClean="0"/>
              <a:t>6”</a:t>
            </a:r>
            <a:r>
              <a:rPr lang="zh-CN" altLang="en-US" dirty="0" smtClean="0"/>
              <a:t>，程序退出系统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，输入预置的卡号、密码后进入二级菜单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二级菜单中输入</a:t>
            </a:r>
            <a:r>
              <a:rPr lang="en-US" altLang="zh-CN" dirty="0" smtClean="0"/>
              <a:t>1~5</a:t>
            </a:r>
            <a:r>
              <a:rPr lang="zh-CN" altLang="en-US" dirty="0" smtClean="0"/>
              <a:t>之外的数返回主菜单</a:t>
            </a:r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924175"/>
            <a:ext cx="79311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34822" name="组合 9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4823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2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en-US" dirty="0" smtClean="0"/>
              <a:t>用户注册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根据提示输入以下信息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 smtClean="0"/>
              <a:t>选择卡号（提供以“</a:t>
            </a:r>
            <a:r>
              <a:rPr lang="en-US" altLang="zh-CN" dirty="0" smtClean="0"/>
              <a:t>139</a:t>
            </a:r>
            <a:r>
              <a:rPr lang="zh-CN" altLang="en-US" dirty="0" smtClean="0"/>
              <a:t>”开头的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个随机卡号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选择</a:t>
            </a:r>
            <a:r>
              <a:rPr lang="zh-CN" altLang="zh-CN" dirty="0" smtClean="0"/>
              <a:t>套餐</a:t>
            </a:r>
            <a:r>
              <a:rPr lang="zh-CN" altLang="en-US" dirty="0" smtClean="0"/>
              <a:t>（话唠套餐、网虫套餐、超人套餐）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输入用户名、密码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输入预存话费金额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成功保存信息并提示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 smtClean="0"/>
              <a:t>卡号、用户名、当前余额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套餐信息</a:t>
            </a:r>
            <a:endParaRPr lang="en-US" altLang="zh-CN" dirty="0"/>
          </a:p>
          <a:p>
            <a:pPr lvl="2">
              <a:defRPr/>
            </a:pPr>
            <a:endParaRPr lang="zh-CN" altLang="en-US" dirty="0" smtClean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3369543" y="610076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22" name="图片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88" y="2636912"/>
            <a:ext cx="41783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0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7" y="70634"/>
            <a:ext cx="3528516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en-US" dirty="0"/>
              <a:t>用户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生成随机卡号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以“</a:t>
            </a:r>
            <a:r>
              <a:rPr lang="en-US" altLang="zh-CN" dirty="0" smtClean="0"/>
              <a:t>139</a:t>
            </a:r>
            <a:r>
              <a:rPr lang="zh-CN" altLang="en-US" dirty="0" smtClean="0"/>
              <a:t>”开头，后面拼接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位随机数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java.util.Random</a:t>
            </a:r>
            <a:r>
              <a:rPr lang="en-US" altLang="zh-CN" dirty="0"/>
              <a:t>()</a:t>
            </a:r>
            <a:r>
              <a:rPr lang="zh-CN" altLang="en-US" dirty="0" smtClean="0"/>
              <a:t>类生成指定位数的随机数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如随机卡号已注册则重新生成，使用循环</a:t>
            </a:r>
            <a:endParaRPr lang="en-US" altLang="zh-CN" dirty="0" smtClean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36625" y="3717032"/>
            <a:ext cx="7645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流量单位为</a:t>
            </a:r>
            <a:r>
              <a:rPr lang="en-US" altLang="zh-CN" dirty="0" smtClean="0"/>
              <a:t>MB,</a:t>
            </a:r>
            <a:r>
              <a:rPr lang="zh-CN" altLang="en-US" dirty="0" smtClean="0"/>
              <a:t>如以</a:t>
            </a:r>
            <a:r>
              <a:rPr lang="en-US" altLang="zh-CN" dirty="0" smtClean="0"/>
              <a:t>GB</a:t>
            </a:r>
            <a:r>
              <a:rPr lang="zh-CN" altLang="en-US" dirty="0" smtClean="0"/>
              <a:t>为单位显示，需换算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1GB=1024MB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/>
              <a:t>2</a:t>
            </a:r>
            <a:r>
              <a:rPr dirty="0" smtClean="0"/>
              <a:t>：</a:t>
            </a:r>
            <a:r>
              <a:rPr lang="zh-CN" altLang="en-US" dirty="0" smtClean="0"/>
              <a:t>用户注册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在主菜单中选择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，测试用户注册功能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选择卡号、套餐、用户名、密码、预存话费金额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流程是否完整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提示信息、生成的卡号是否符合要求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显示注册成功信息是否完整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6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面向对象设计</a:t>
            </a:r>
            <a:r>
              <a:rPr lang="zh-CN" altLang="en-US" dirty="0"/>
              <a:t>的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封装</a:t>
            </a:r>
            <a:r>
              <a:rPr lang="zh-CN" altLang="en-US" dirty="0"/>
              <a:t>、继承、多态、接口的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异常处理</a:t>
            </a:r>
            <a:r>
              <a:rPr lang="zh-CN" altLang="en-US" dirty="0"/>
              <a:t>的合理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集合</a:t>
            </a:r>
            <a:r>
              <a:rPr lang="zh-CN" altLang="en-US" dirty="0"/>
              <a:t>框架存储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 </a:t>
            </a:r>
            <a:r>
              <a:rPr lang="en-US" altLang="zh-CN" dirty="0"/>
              <a:t>/O</a:t>
            </a:r>
            <a:r>
              <a:rPr lang="zh-CN" altLang="en-US" dirty="0"/>
              <a:t>操作实现对文件的读写</a:t>
            </a:r>
            <a:endParaRPr lang="zh-CN" altLang="en-US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0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242" y="70634"/>
            <a:ext cx="444237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/>
              <a:t>3</a:t>
            </a:r>
            <a:r>
              <a:rPr dirty="0" smtClean="0"/>
              <a:t>：</a:t>
            </a:r>
            <a:r>
              <a:rPr lang="zh-CN" altLang="zh-CN" dirty="0"/>
              <a:t>本月账单</a:t>
            </a:r>
            <a:r>
              <a:rPr lang="zh-CN" altLang="zh-CN" dirty="0" smtClean="0"/>
              <a:t>查询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显示当前卡号本月的消费数据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卡号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套餐月</a:t>
            </a:r>
            <a:r>
              <a:rPr lang="zh-CN" altLang="zh-CN" dirty="0" smtClean="0"/>
              <a:t>资费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合计</a:t>
            </a:r>
            <a:r>
              <a:rPr lang="zh-CN" altLang="en-US" dirty="0"/>
              <a:t>（</a:t>
            </a:r>
            <a:r>
              <a:rPr lang="zh-CN" altLang="zh-CN" dirty="0" smtClean="0"/>
              <a:t>是</a:t>
            </a:r>
            <a:r>
              <a:rPr lang="zh-CN" altLang="zh-CN" dirty="0"/>
              <a:t>套餐固定资费和超出套餐使用费用</a:t>
            </a:r>
            <a:r>
              <a:rPr lang="zh-CN" altLang="zh-CN" dirty="0" smtClean="0"/>
              <a:t>总和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 smtClean="0"/>
              <a:t>账户余额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组合 19"/>
          <p:cNvGrpSpPr>
            <a:grpSpLocks/>
          </p:cNvGrpSpPr>
          <p:nvPr/>
        </p:nvGrpSpPr>
        <p:grpSpPr bwMode="auto">
          <a:xfrm>
            <a:off x="2771800" y="6312743"/>
            <a:ext cx="2786062" cy="428625"/>
            <a:chOff x="3714744" y="5143512"/>
            <a:chExt cx="2786082" cy="428628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21" name="图片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50" y="3140968"/>
            <a:ext cx="4018954" cy="3089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4" name="TextBox 23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528" y="3737570"/>
            <a:ext cx="586762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拼字符串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金额保留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位小数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b="0" dirty="0"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07504" y="4651722"/>
            <a:ext cx="4910038" cy="15792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DecimalFormat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 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new DecimalFormat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(“</a:t>
            </a:r>
            <a:r>
              <a:rPr lang="nn-NO" altLang="zh-CN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#.0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”);//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定义格式化器</a:t>
            </a:r>
            <a:endParaRPr lang="nn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保留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位小数显示</a:t>
            </a:r>
            <a:endParaRPr lang="nn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String data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formatData.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format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(7.12345);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：本月账单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在二级菜单中选择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，测试本月账单查询功能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能够正确显示以下信息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</a:t>
            </a:r>
            <a:r>
              <a:rPr lang="zh-CN" altLang="en-US" dirty="0" smtClean="0"/>
              <a:t>余额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008" y="70634"/>
            <a:ext cx="43206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dirty="0" smtClean="0"/>
              <a:t>4</a:t>
            </a:r>
            <a:r>
              <a:rPr dirty="0" smtClean="0"/>
              <a:t>：</a:t>
            </a:r>
            <a:r>
              <a:rPr lang="zh-CN" altLang="en-US" dirty="0" smtClean="0"/>
              <a:t>套餐余量查询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显示当前卡号套餐余量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 smtClean="0"/>
              <a:t>话唠卡：显示通话时长、短信条数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网虫卡：显示上网流量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超人卡：显示通话时长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zh-CN" altLang="en-US" dirty="0"/>
              <a:t>短</a:t>
            </a:r>
            <a:r>
              <a:rPr lang="zh-CN" altLang="en-US" dirty="0" smtClean="0"/>
              <a:t>信条数、上网流量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上网流量显示单位为</a:t>
            </a:r>
            <a:r>
              <a:rPr lang="en-US" altLang="zh-CN" dirty="0" smtClean="0"/>
              <a:t>GB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+mn-ea"/>
              </a:rPr>
              <a:t>[10</a:t>
            </a:r>
            <a:r>
              <a:rPr lang="zh-CN" altLang="en-US" sz="2000" dirty="0" smtClean="0">
                <a:solidFill>
                  <a:srgbClr val="FF0000"/>
                </a:solidFill>
                <a:ea typeface="+mn-ea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]</a:t>
            </a:r>
          </a:p>
          <a:p>
            <a:pPr marL="914400" lvl="2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pic>
        <p:nvPicPr>
          <p:cNvPr id="23" name="图片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14" y="2835746"/>
            <a:ext cx="36131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14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771800" y="6168727"/>
            <a:ext cx="2714625" cy="428625"/>
            <a:chOff x="3143240" y="5143512"/>
            <a:chExt cx="271464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0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432" y="286077"/>
            <a:ext cx="4371182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</a:t>
            </a:r>
            <a:r>
              <a:rPr lang="zh-CN" altLang="en-US" dirty="0" smtClean="0"/>
              <a:t>余量查询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类型判断：明确当前套餐的具体类型，使用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向下转型：显示信息时，转为具体套餐类型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套餐余量的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当套餐数据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 smtClean="0"/>
              <a:t>余量为两数之差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当套餐数据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实际</a:t>
            </a:r>
            <a:r>
              <a:rPr lang="zh-CN" altLang="en-US" dirty="0"/>
              <a:t>使用</a:t>
            </a:r>
            <a:r>
              <a:rPr lang="zh-CN" altLang="en-US" dirty="0" smtClean="0"/>
              <a:t>数据时：</a:t>
            </a:r>
            <a:r>
              <a:rPr lang="zh-CN" altLang="zh-CN" dirty="0"/>
              <a:t>套餐</a:t>
            </a:r>
            <a:r>
              <a:rPr lang="zh-CN" altLang="en-US" dirty="0" smtClean="0"/>
              <a:t>余量为</a:t>
            </a:r>
            <a:r>
              <a:rPr lang="en-US" altLang="zh-CN" dirty="0" smtClean="0"/>
              <a:t>0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7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86077"/>
            <a:ext cx="446462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：套餐余量查询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在二级菜单中选择</a:t>
            </a:r>
            <a:r>
              <a:rPr lang="en-US" altLang="zh-CN" dirty="0" smtClean="0"/>
              <a:t>2</a:t>
            </a:r>
            <a:r>
              <a:rPr lang="zh-CN" altLang="en-US" dirty="0"/>
              <a:t>，测试套餐余量查询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正确显示当前卡套餐余量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不同套餐显示不同的内容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1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74" y="70634"/>
            <a:ext cx="5345039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：保存当前卡号的一条消费数据，内容包括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卡号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消费类型：通话、短信、上网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消费数据：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XX</a:t>
            </a:r>
            <a:r>
              <a:rPr lang="zh-CN" altLang="en-US" dirty="0" smtClean="0"/>
              <a:t>条、</a:t>
            </a:r>
            <a:r>
              <a:rPr lang="en-US" altLang="zh-CN" dirty="0" smtClean="0"/>
              <a:t>XXMB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：打印消费清单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将当前卡号的消费记录输出到文本文件中      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9" y="4363442"/>
            <a:ext cx="6524203" cy="1297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326" y="70634"/>
            <a:ext cx="5729288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集合存储消费记录，方便根据卡号查找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Map&lt;</a:t>
            </a:r>
            <a:r>
              <a:rPr lang="en-US" altLang="zh-CN" dirty="0" err="1"/>
              <a:t>String,List</a:t>
            </a:r>
            <a:r>
              <a:rPr lang="en-US" altLang="zh-CN" dirty="0"/>
              <a:t>&lt;</a:t>
            </a:r>
            <a:r>
              <a:rPr lang="en-US" altLang="zh-CN" dirty="0" err="1"/>
              <a:t>ConsumInfo</a:t>
            </a:r>
            <a:r>
              <a:rPr lang="en-US" altLang="zh-CN" dirty="0" smtClean="0"/>
              <a:t>&gt;&gt;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技术将集合中信息写入文件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129778" y="692696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235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184576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70634"/>
            <a:ext cx="3672533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模拟嗖嗖用户消费，并添加消费记录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个消费场景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r>
              <a:rPr lang="zh-CN" altLang="en-US" dirty="0"/>
              <a:t>：问候客户，谁知其如此难缠  通话</a:t>
            </a:r>
            <a:r>
              <a:rPr lang="en-US" altLang="zh-CN" dirty="0"/>
              <a:t>90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：通知朋友手机换号，发送短信</a:t>
            </a:r>
            <a:r>
              <a:rPr lang="en-US" altLang="zh-CN" dirty="0" smtClean="0"/>
              <a:t>50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参与环境保护实施方案问卷调查</a:t>
            </a:r>
            <a:r>
              <a:rPr lang="en-US" altLang="zh-CN" dirty="0"/>
              <a:t>   </a:t>
            </a:r>
            <a:r>
              <a:rPr lang="zh-CN" altLang="zh-CN" dirty="0"/>
              <a:t>发送短信</a:t>
            </a:r>
            <a:r>
              <a:rPr lang="en-US" altLang="zh-CN" dirty="0"/>
              <a:t>5</a:t>
            </a:r>
            <a:r>
              <a:rPr lang="zh-CN" altLang="zh-CN" dirty="0" smtClean="0"/>
              <a:t>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……</a:t>
            </a:r>
          </a:p>
          <a:p>
            <a:pPr lvl="1">
              <a:defRPr/>
            </a:pPr>
            <a:r>
              <a:rPr lang="zh-CN" altLang="en-US" dirty="0" smtClean="0"/>
              <a:t>录入手机号后，随机进入某个场景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 smtClean="0"/>
              <a:t>当前套餐支持此类消费：则变更用户数据、添加消费记录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当前套餐不支持</a:t>
            </a:r>
            <a:r>
              <a:rPr lang="zh-CN" altLang="en-US" dirty="0"/>
              <a:t>此类消费</a:t>
            </a:r>
            <a:r>
              <a:rPr lang="zh-CN" altLang="en-US" dirty="0" smtClean="0"/>
              <a:t>：重新执行此操作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15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国内的通信运营商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 smtClean="0">
                <a:ea typeface="微软雅黑" pitchFamily="34" charset="-122"/>
              </a:rPr>
              <a:t>三大通信运营商：中国移动、中国联通、中国电信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运营商的品牌套餐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 smtClean="0">
                <a:ea typeface="微软雅黑" pitchFamily="34" charset="-122"/>
              </a:rPr>
              <a:t>以北京移动举例：全球通、动感地带、神州行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 smtClean="0">
                <a:ea typeface="微软雅黑" pitchFamily="34" charset="-122"/>
              </a:rPr>
              <a:t>办理入网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 smtClean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 smtClean="0">
                <a:ea typeface="微软雅黑" pitchFamily="34" charset="-122"/>
              </a:rPr>
              <a:t>日常使用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 smtClean="0">
                <a:ea typeface="微软雅黑" pitchFamily="34" charset="-122"/>
              </a:rPr>
              <a:t>打电话、上网、发短信、查账单、查套餐余量、话费充值</a:t>
            </a:r>
            <a:r>
              <a:rPr lang="en-US" altLang="zh-CN" sz="2600" b="1" dirty="0" smtClean="0">
                <a:ea typeface="微软雅黑" pitchFamily="34" charset="-122"/>
              </a:rPr>
              <a:t>……</a:t>
            </a: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 smtClean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 smtClean="0">
              <a:ea typeface="微软雅黑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958307"/>
              </p:ext>
            </p:extLst>
          </p:nvPr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70634"/>
            <a:ext cx="38885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4-2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21804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当进入场景后，模拟消费过程   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 smtClean="0"/>
              <a:t>套餐</a:t>
            </a:r>
            <a:r>
              <a:rPr lang="zh-CN" altLang="en-US" dirty="0"/>
              <a:t>余量</a:t>
            </a:r>
            <a:r>
              <a:rPr lang="zh-CN" altLang="en-US" dirty="0" smtClean="0"/>
              <a:t>充足：不扣当前余额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套餐余量不足：需扣当前余额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余额充足：按超出套餐资费计费</a:t>
            </a:r>
            <a:endParaRPr lang="en-US" altLang="zh-CN" dirty="0"/>
          </a:p>
          <a:p>
            <a:pPr lvl="2">
              <a:defRPr/>
            </a:pPr>
            <a:r>
              <a:rPr lang="zh-CN" altLang="en-US" dirty="0" smtClean="0"/>
              <a:t>余额不足：提示用户充值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43" name="组合 14"/>
          <p:cNvGrpSpPr>
            <a:grpSpLocks/>
          </p:cNvGrpSpPr>
          <p:nvPr/>
        </p:nvGrpSpPr>
        <p:grpSpPr bwMode="auto">
          <a:xfrm>
            <a:off x="3081511" y="5952703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4" name="图片 13" descr="图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81102"/>
            <a:ext cx="5495751" cy="18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ACCP8.0\JavaOOP学生用书\Chapter10\截图\图10.14 余额不足的情况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9094"/>
            <a:ext cx="4320480" cy="19921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2"/>
          <p:cNvGrpSpPr>
            <a:grpSpLocks/>
          </p:cNvGrpSpPr>
          <p:nvPr/>
        </p:nvGrpSpPr>
        <p:grpSpPr bwMode="auto">
          <a:xfrm>
            <a:off x="104775" y="620688"/>
            <a:ext cx="1109663" cy="500063"/>
            <a:chOff x="6072198" y="1142984"/>
            <a:chExt cx="1109759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定义集合对象保存场景列表并初始化场景信息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生成随机数并进入相应编号的场景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各品牌</a:t>
            </a:r>
            <a:r>
              <a:rPr lang="zh-CN" altLang="en-US" dirty="0"/>
              <a:t>套餐</a:t>
            </a:r>
            <a:r>
              <a:rPr lang="zh-CN" altLang="en-US" dirty="0" smtClean="0"/>
              <a:t>类实现服务接口，即实现提供服务的功能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131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220073" y="282627"/>
            <a:ext cx="37943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在主菜单中选择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，测试使用嗖嗖功能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录入手机号，能够随机进入场景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当前卡所属套餐支持该场景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变更该卡套餐余额或余额，余额不足时提示信息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调用“套餐余量查询”、“账户余额查询”查看数据变化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使用该卡登录进入二级菜单，选择</a:t>
            </a:r>
            <a:r>
              <a:rPr lang="en-US" altLang="zh-CN" dirty="0" smtClean="0"/>
              <a:t>3</a:t>
            </a:r>
            <a:r>
              <a:rPr lang="zh-CN" altLang="en-US" dirty="0" smtClean="0"/>
              <a:t>打印消费清单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查看清单中消费数据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6077"/>
            <a:ext cx="28804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7  </a:t>
            </a:r>
            <a:r>
              <a:rPr lang="zh-CN" altLang="zh-CN" dirty="0"/>
              <a:t>办理退网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从已注册用户列表中删除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退出系统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96" y="2420888"/>
            <a:ext cx="4795428" cy="3037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2987824" y="624073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</a:t>
            </a:r>
            <a:r>
              <a:rPr lang="zh-CN" altLang="zh-CN" dirty="0" smtClean="0"/>
              <a:t>套餐</a:t>
            </a:r>
            <a:r>
              <a:rPr lang="zh-CN" altLang="zh-CN" dirty="0" smtClean="0"/>
              <a:t>变更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052736"/>
            <a:ext cx="86770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套餐为当前套餐之外的其他类型，否则显示信息</a:t>
            </a:r>
            <a:r>
              <a:rPr lang="zh-CN" altLang="zh-CN" dirty="0" smtClean="0"/>
              <a:t>提示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                           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 smtClean="0"/>
              <a:t>扣除月资费，余额不足提示信息，原数据清零，包括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通话时长、短信条数、上网流量                                     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[20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分钟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]</a:t>
            </a:r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14"/>
          <p:cNvGrpSpPr>
            <a:grpSpLocks/>
          </p:cNvGrpSpPr>
          <p:nvPr/>
        </p:nvGrpSpPr>
        <p:grpSpPr bwMode="auto">
          <a:xfrm>
            <a:off x="3441551" y="6381328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86187"/>
            <a:ext cx="4392488" cy="299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4392488" cy="28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6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69658" y="1309836"/>
            <a:ext cx="842282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变更套餐即变更对象的套餐属性，体现面向对象优势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记录用户选择变更的套餐类型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新套餐和原套餐比较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不同：扣费、修改套餐和相关数据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相同：不能变更套餐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131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</a:t>
            </a:r>
            <a:r>
              <a:rPr lang="zh-CN" altLang="zh-CN" dirty="0" smtClean="0"/>
              <a:t>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登录后进入二级菜单选择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，测试</a:t>
            </a:r>
            <a:r>
              <a:rPr lang="zh-CN" altLang="zh-CN" dirty="0"/>
              <a:t>套餐变更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选择正确的套餐类型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当前卡数据变更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选择与当前卡相同的套餐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提示错误信息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套餐变量成功，通过查看当前余额、套餐余量检查数据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：使用嗖嗖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</a:t>
            </a:r>
            <a:r>
              <a:rPr lang="zh-CN" altLang="zh-CN" dirty="0" smtClean="0"/>
              <a:t>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9</a:t>
            </a:r>
            <a:r>
              <a:rPr lang="zh-CN" altLang="zh-CN" dirty="0"/>
              <a:t>：话费充</a:t>
            </a:r>
            <a:r>
              <a:rPr lang="zh-CN" altLang="zh-CN" dirty="0" smtClean="0"/>
              <a:t>值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1052736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/>
              <a:t>为指定卡号充</a:t>
            </a:r>
            <a:r>
              <a:rPr lang="zh-CN" altLang="en-US" dirty="0" smtClean="0"/>
              <a:t>值，充值金额至少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46933"/>
            <a:ext cx="5184576" cy="2582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3131840" y="6024711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8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558" y="286077"/>
            <a:ext cx="5489056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10</a:t>
            </a:r>
            <a:r>
              <a:rPr lang="zh-CN" altLang="zh-CN" dirty="0"/>
              <a:t>：查看资费</a:t>
            </a:r>
            <a:r>
              <a:rPr lang="zh-CN" altLang="zh-CN" dirty="0" smtClean="0"/>
              <a:t>说明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980728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为方便用户查看资费，将文本文件（资费说明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）中的信息输出</a:t>
            </a:r>
          </a:p>
          <a:p>
            <a:pPr marL="914400" lvl="2" indent="0">
              <a:buNone/>
              <a:defRPr/>
            </a:pPr>
            <a:endParaRPr lang="en-US" altLang="zh-CN" dirty="0" smtClean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02668"/>
            <a:ext cx="4248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8311" y="3704878"/>
            <a:ext cx="7943714" cy="1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技术实现</a:t>
            </a:r>
            <a:endParaRPr lang="en-US" altLang="zh-CN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grpSp>
        <p:nvGrpSpPr>
          <p:cNvPr id="21" name="组合 19"/>
          <p:cNvGrpSpPr>
            <a:grpSpLocks/>
          </p:cNvGrpSpPr>
          <p:nvPr/>
        </p:nvGrpSpPr>
        <p:grpSpPr bwMode="auto">
          <a:xfrm>
            <a:off x="1115616" y="6024711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7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项目总结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讲解要点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完成情况、技能总结、经验分享、项目收获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表达要求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9"/>
          <p:cNvGrpSpPr>
            <a:grpSpLocks/>
          </p:cNvGrpSpPr>
          <p:nvPr/>
        </p:nvGrpSpPr>
        <p:grpSpPr bwMode="auto">
          <a:xfrm>
            <a:off x="119063" y="857250"/>
            <a:ext cx="1503362" cy="428625"/>
            <a:chOff x="857224" y="5105541"/>
            <a:chExt cx="1502753" cy="428628"/>
          </a:xfrm>
        </p:grpSpPr>
        <p:pic>
          <p:nvPicPr>
            <p:cNvPr id="57350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2858" y="5119829"/>
              <a:ext cx="1217119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作品展示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9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系统概述：实现嗖嗖移动业务大厅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“嗖嗖移动”为继移动、联通、电信后的第四大通信运营商，现需实现其官网的部分功能，如下：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用户注册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话费充值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资费说明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本月账单查询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套餐余量查询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打印消费详单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套餐变更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办理退网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用户模拟消费，包括通话、上网、发短信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6295" y="214290"/>
            <a:ext cx="1728317" cy="523220"/>
          </a:xfrm>
          <a:solidFill>
            <a:schemeClr val="bg1"/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52736"/>
            <a:ext cx="7645398" cy="514353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业务知识</a:t>
            </a:r>
          </a:p>
          <a:p>
            <a:pPr lvl="1">
              <a:defRPr/>
            </a:pPr>
            <a:r>
              <a:rPr lang="zh-CN" altLang="en-US" dirty="0"/>
              <a:t>菜单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各功能的执行流程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计费规则</a:t>
            </a:r>
            <a:endParaRPr lang="zh-CN" altLang="en-US" dirty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技能点</a:t>
            </a:r>
          </a:p>
          <a:p>
            <a:pPr lvl="1"/>
            <a:r>
              <a:rPr lang="zh-CN" altLang="en-US" dirty="0" smtClean="0"/>
              <a:t>面向对象的设计思路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封装、继承、多态、接口</a:t>
            </a:r>
            <a:endParaRPr lang="en-US" altLang="zh-CN" dirty="0"/>
          </a:p>
          <a:p>
            <a:pPr lvl="1"/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流程</a:t>
            </a:r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 smtClean="0"/>
              <a:t>“嗖嗖移动”各种套餐资费及服务内容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超出套餐的计费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通话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短</a:t>
            </a:r>
            <a:r>
              <a:rPr lang="zh-CN" altLang="zh-CN" dirty="0"/>
              <a:t>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</a:p>
          <a:p>
            <a:pPr lvl="1"/>
            <a:r>
              <a:rPr lang="zh-CN" altLang="zh-CN" dirty="0" smtClean="0"/>
              <a:t>上网</a:t>
            </a:r>
            <a:r>
              <a:rPr lang="zh-CN" altLang="zh-CN" dirty="0"/>
              <a:t>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1GB=1024MB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任务描述</a:t>
            </a:r>
            <a:r>
              <a:rPr lang="en-US" altLang="zh-CN" dirty="0" smtClean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14156"/>
              </p:ext>
            </p:extLst>
          </p:nvPr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/>
                <a:gridCol w="1590319"/>
                <a:gridCol w="1745660"/>
                <a:gridCol w="1901239"/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网虫套餐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超人套餐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问题分析</a:t>
            </a:r>
            <a:r>
              <a:rPr lang="en-US" altLang="zh-CN" dirty="0" smtClean="0"/>
              <a:t>1</a:t>
            </a:r>
            <a:r>
              <a:rPr dirty="0" smtClean="0"/>
              <a:t>：整体开发思路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121196"/>
            <a:ext cx="7645400" cy="554816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系统开发步骤</a:t>
            </a:r>
          </a:p>
          <a:p>
            <a:pPr lvl="1">
              <a:defRPr/>
            </a:pPr>
            <a:r>
              <a:rPr lang="zh-CN" altLang="en-US" dirty="0" smtClean="0"/>
              <a:t>明确需求</a:t>
            </a:r>
          </a:p>
          <a:p>
            <a:pPr lvl="1">
              <a:defRPr/>
            </a:pPr>
            <a:r>
              <a:rPr lang="zh-CN" altLang="en-US" dirty="0" smtClean="0"/>
              <a:t>搭建项目框架</a:t>
            </a:r>
          </a:p>
          <a:p>
            <a:pPr lvl="2">
              <a:defRPr/>
            </a:pPr>
            <a:r>
              <a:rPr lang="zh-CN" altLang="en-US" dirty="0" smtClean="0"/>
              <a:t>实体类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工具类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业务类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分别实现各功能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测试</a:t>
            </a:r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41185402"/>
              </p:ext>
            </p:extLst>
          </p:nvPr>
        </p:nvGraphicFramePr>
        <p:xfrm>
          <a:off x="1043608" y="3356992"/>
          <a:ext cx="756084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6077"/>
            <a:ext cx="5760765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问题分析</a:t>
            </a:r>
            <a:r>
              <a:rPr lang="en-US" dirty="0" smtClean="0"/>
              <a:t>1</a:t>
            </a:r>
            <a:r>
              <a:rPr dirty="0" smtClean="0"/>
              <a:t>：</a:t>
            </a:r>
            <a:r>
              <a:rPr lang="zh-CN" altLang="en-US" dirty="0" smtClean="0"/>
              <a:t>创建实体类和接口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第一步：发现类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嗖嗖移动卡、话唠套餐、网虫套餐、超人套餐、消费记录、使用</a:t>
            </a:r>
            <a:r>
              <a:rPr lang="zh-CN" altLang="zh-CN" dirty="0" smtClean="0"/>
              <a:t>场景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第二步：</a:t>
            </a:r>
            <a:r>
              <a:rPr lang="zh-CN" altLang="zh-CN" dirty="0" smtClean="0"/>
              <a:t>初步</a:t>
            </a:r>
            <a:r>
              <a:rPr lang="zh-CN" altLang="zh-CN" dirty="0"/>
              <a:t>创建实体类</a:t>
            </a:r>
            <a:endParaRPr lang="zh-CN" altLang="en-US" dirty="0" smtClean="0"/>
          </a:p>
        </p:txBody>
      </p:sp>
      <p:pic>
        <p:nvPicPr>
          <p:cNvPr id="12" name="图片 11" descr="图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99288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4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1" y="285728"/>
            <a:ext cx="5832772" cy="52322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创建实体类和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第三步：</a:t>
            </a:r>
            <a:r>
              <a:rPr lang="zh-CN" altLang="zh-CN" dirty="0" smtClean="0"/>
              <a:t>优化</a:t>
            </a:r>
            <a:r>
              <a:rPr lang="zh-CN" altLang="zh-CN" dirty="0"/>
              <a:t>实体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个品牌套餐类中有共同的属性：月资费，共同的方法：显示套餐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，抽取出父类类型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728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779912" y="2924944"/>
            <a:ext cx="1008112" cy="72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32040" y="3356992"/>
            <a:ext cx="156640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570456" y="2939152"/>
            <a:ext cx="1961984" cy="715089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共同属性、方法抽取到父类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01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4422"/>
            <a:ext cx="8034116" cy="5143536"/>
          </a:xfrm>
        </p:spPr>
        <p:txBody>
          <a:bodyPr/>
          <a:lstStyle/>
          <a:p>
            <a:r>
              <a:rPr lang="zh-CN" altLang="en-US" dirty="0" smtClean="0"/>
              <a:t>第四步：</a:t>
            </a:r>
            <a:r>
              <a:rPr lang="zh-CN" altLang="zh-CN" dirty="0" smtClean="0"/>
              <a:t>创建</a:t>
            </a:r>
            <a:r>
              <a:rPr lang="zh-CN" altLang="zh-CN" dirty="0"/>
              <a:t>并实现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创建接口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通话</a:t>
            </a:r>
            <a:r>
              <a:rPr lang="zh-CN" altLang="zh-CN" dirty="0"/>
              <a:t>服务、短信服务、上网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实现接口：各套餐</a:t>
            </a:r>
            <a:r>
              <a:rPr lang="zh-CN" altLang="zh-CN" dirty="0"/>
              <a:t>实现其所支持服务所对应的接口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285728"/>
            <a:ext cx="5904781" cy="52322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创建实体类和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pic>
        <p:nvPicPr>
          <p:cNvPr id="6" name="图片 5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32848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10131</TotalTime>
  <Words>2700</Words>
  <Application>Microsoft Office PowerPoint</Application>
  <PresentationFormat>全屏显示(4:3)</PresentationFormat>
  <Paragraphs>558</Paragraphs>
  <Slides>40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预习检查</vt:lpstr>
      <vt:lpstr>训练的技能点</vt:lpstr>
      <vt:lpstr>任务描述2-1</vt:lpstr>
      <vt:lpstr>任务描述2-2</vt:lpstr>
      <vt:lpstr>任务描述2-2</vt:lpstr>
      <vt:lpstr>问题分析1：整体开发思路</vt:lpstr>
      <vt:lpstr>问题分析1：创建实体类和接口3-1</vt:lpstr>
      <vt:lpstr>问题分析1：创建实体类和接口3-2</vt:lpstr>
      <vt:lpstr>问题分析1：创建实体类和接口3-3</vt:lpstr>
      <vt:lpstr>问题分析2：创建工具类</vt:lpstr>
      <vt:lpstr>难点分析：使用集合存储数据</vt:lpstr>
      <vt:lpstr>开发计划</vt:lpstr>
      <vt:lpstr>用例1：搭建整体框架3-1</vt:lpstr>
      <vt:lpstr>用例1：搭建整体框架3-2</vt:lpstr>
      <vt:lpstr>用例1：搭建整体框架3-3</vt:lpstr>
      <vt:lpstr>共性问题集中讲解</vt:lpstr>
      <vt:lpstr>用例2：用户注册3-1</vt:lpstr>
      <vt:lpstr>用例2：用户注册3-2</vt:lpstr>
      <vt:lpstr>用例2：用户注册3-3</vt:lpstr>
      <vt:lpstr>共性问题集中讲解</vt:lpstr>
      <vt:lpstr>用例3：本月账单查询2-1</vt:lpstr>
      <vt:lpstr>用例3：本月账单查询2-2</vt:lpstr>
      <vt:lpstr>用例4：套餐余量查询3-1</vt:lpstr>
      <vt:lpstr>用例4：套餐余量查询3-2</vt:lpstr>
      <vt:lpstr>用例4：套餐余量查询3-3</vt:lpstr>
      <vt:lpstr>共性问题集中讲解</vt:lpstr>
      <vt:lpstr>用例5：添加和打印消费清单2-1</vt:lpstr>
      <vt:lpstr>用例5：添加和打印消费清单2-2</vt:lpstr>
      <vt:lpstr>用例6：使用嗖嗖4-1</vt:lpstr>
      <vt:lpstr>用例6：使用嗖嗖4-2</vt:lpstr>
      <vt:lpstr>用例4：套餐余量</vt:lpstr>
      <vt:lpstr>用例6：使用嗖嗖4-4</vt:lpstr>
      <vt:lpstr>用例7  办理退网</vt:lpstr>
      <vt:lpstr>用例8：套餐变更</vt:lpstr>
      <vt:lpstr>用例4：套餐余量</vt:lpstr>
      <vt:lpstr>用例6：使用嗖嗖4-4</vt:lpstr>
      <vt:lpstr>用例9：话费充值</vt:lpstr>
      <vt:lpstr>用例10：查看资费说明</vt:lpstr>
      <vt:lpstr>项目总结</vt:lpstr>
      <vt:lpstr>技能总结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江彬</cp:lastModifiedBy>
  <cp:revision>991</cp:revision>
  <dcterms:created xsi:type="dcterms:W3CDTF">2006-03-08T06:55:38Z</dcterms:created>
  <dcterms:modified xsi:type="dcterms:W3CDTF">2018-11-02T19:16:51Z</dcterms:modified>
</cp:coreProperties>
</file>