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D618E-23AF-4932-BCDC-7D9A5E6CFC49}" v="5" dt="2024-06-05T15:24:1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Goldstein" userId="5217bc84fed48838" providerId="LiveId" clId="{0A9D618E-23AF-4932-BCDC-7D9A5E6CFC49}"/>
    <pc:docChg chg="undo custSel addSld modSld">
      <pc:chgData name="Rick Goldstein" userId="5217bc84fed48838" providerId="LiveId" clId="{0A9D618E-23AF-4932-BCDC-7D9A5E6CFC49}" dt="2024-06-05T16:20:59.549" v="503" actId="20577"/>
      <pc:docMkLst>
        <pc:docMk/>
      </pc:docMkLst>
      <pc:sldChg chg="addSp delSp modSp mod">
        <pc:chgData name="Rick Goldstein" userId="5217bc84fed48838" providerId="LiveId" clId="{0A9D618E-23AF-4932-BCDC-7D9A5E6CFC49}" dt="2024-06-05T15:11:05.799" v="386" actId="478"/>
        <pc:sldMkLst>
          <pc:docMk/>
          <pc:sldMk cId="2256081157" sldId="260"/>
        </pc:sldMkLst>
        <pc:spChg chg="mod">
          <ac:chgData name="Rick Goldstein" userId="5217bc84fed48838" providerId="LiveId" clId="{0A9D618E-23AF-4932-BCDC-7D9A5E6CFC49}" dt="2024-06-05T15:10:54.185" v="382" actId="14100"/>
          <ac:spMkLst>
            <pc:docMk/>
            <pc:sldMk cId="2256081157" sldId="260"/>
            <ac:spMk id="7" creationId="{AF6B50E6-98B1-5EA8-F947-B064D7F998BD}"/>
          </ac:spMkLst>
        </pc:spChg>
        <pc:spChg chg="del">
          <ac:chgData name="Rick Goldstein" userId="5217bc84fed48838" providerId="LiveId" clId="{0A9D618E-23AF-4932-BCDC-7D9A5E6CFC49}" dt="2024-06-05T15:11:05.799" v="386" actId="478"/>
          <ac:spMkLst>
            <pc:docMk/>
            <pc:sldMk cId="2256081157" sldId="260"/>
            <ac:spMk id="8" creationId="{D5FBD0A4-F4A1-D4A5-3B1C-356AF3641BFC}"/>
          </ac:spMkLst>
        </pc:spChg>
        <pc:spChg chg="add mod">
          <ac:chgData name="Rick Goldstein" userId="5217bc84fed48838" providerId="LiveId" clId="{0A9D618E-23AF-4932-BCDC-7D9A5E6CFC49}" dt="2024-06-05T15:11:01.674" v="385" actId="1076"/>
          <ac:spMkLst>
            <pc:docMk/>
            <pc:sldMk cId="2256081157" sldId="260"/>
            <ac:spMk id="10" creationId="{7A6B4605-0354-0FAE-9DFA-F70A17070CDD}"/>
          </ac:spMkLst>
        </pc:spChg>
        <pc:picChg chg="del">
          <ac:chgData name="Rick Goldstein" userId="5217bc84fed48838" providerId="LiveId" clId="{0A9D618E-23AF-4932-BCDC-7D9A5E6CFC49}" dt="2024-06-05T15:08:36.332" v="50" actId="478"/>
          <ac:picMkLst>
            <pc:docMk/>
            <pc:sldMk cId="2256081157" sldId="260"/>
            <ac:picMk id="6" creationId="{1D28F129-3F77-D571-DD83-6FA07710476F}"/>
          </ac:picMkLst>
        </pc:picChg>
        <pc:picChg chg="add mod">
          <ac:chgData name="Rick Goldstein" userId="5217bc84fed48838" providerId="LiveId" clId="{0A9D618E-23AF-4932-BCDC-7D9A5E6CFC49}" dt="2024-06-05T15:11:01.674" v="385" actId="1076"/>
          <ac:picMkLst>
            <pc:docMk/>
            <pc:sldMk cId="2256081157" sldId="260"/>
            <ac:picMk id="9" creationId="{EF6C85B4-5FA9-E8DE-E8A1-7C2F1CD6A3B9}"/>
          </ac:picMkLst>
        </pc:picChg>
      </pc:sldChg>
      <pc:sldChg chg="addSp modSp mod">
        <pc:chgData name="Rick Goldstein" userId="5217bc84fed48838" providerId="LiveId" clId="{0A9D618E-23AF-4932-BCDC-7D9A5E6CFC49}" dt="2024-06-05T15:24:45.944" v="496" actId="20577"/>
        <pc:sldMkLst>
          <pc:docMk/>
          <pc:sldMk cId="4015965508" sldId="264"/>
        </pc:sldMkLst>
        <pc:spChg chg="mod">
          <ac:chgData name="Rick Goldstein" userId="5217bc84fed48838" providerId="LiveId" clId="{0A9D618E-23AF-4932-BCDC-7D9A5E6CFC49}" dt="2024-06-05T15:24:01.127" v="408" actId="20577"/>
          <ac:spMkLst>
            <pc:docMk/>
            <pc:sldMk cId="4015965508" sldId="264"/>
            <ac:spMk id="22" creationId="{1DD0155D-CE51-14B6-11C2-77F4BEDFDAAF}"/>
          </ac:spMkLst>
        </pc:spChg>
        <pc:spChg chg="add mod">
          <ac:chgData name="Rick Goldstein" userId="5217bc84fed48838" providerId="LiveId" clId="{0A9D618E-23AF-4932-BCDC-7D9A5E6CFC49}" dt="2024-06-05T15:24:39.547" v="479" actId="20577"/>
          <ac:spMkLst>
            <pc:docMk/>
            <pc:sldMk cId="4015965508" sldId="264"/>
            <ac:spMk id="27" creationId="{0AB00008-8106-0879-3FF6-5E6D8F928548}"/>
          </ac:spMkLst>
        </pc:spChg>
        <pc:spChg chg="add mod">
          <ac:chgData name="Rick Goldstein" userId="5217bc84fed48838" providerId="LiveId" clId="{0A9D618E-23AF-4932-BCDC-7D9A5E6CFC49}" dt="2024-06-05T15:24:45.944" v="496" actId="20577"/>
          <ac:spMkLst>
            <pc:docMk/>
            <pc:sldMk cId="4015965508" sldId="264"/>
            <ac:spMk id="28" creationId="{47794A41-5095-347B-37ED-8806AA7665C4}"/>
          </ac:spMkLst>
        </pc:spChg>
      </pc:sldChg>
      <pc:sldChg chg="addSp modSp new mod">
        <pc:chgData name="Rick Goldstein" userId="5217bc84fed48838" providerId="LiveId" clId="{0A9D618E-23AF-4932-BCDC-7D9A5E6CFC49}" dt="2024-06-05T16:20:59.549" v="503" actId="20577"/>
        <pc:sldMkLst>
          <pc:docMk/>
          <pc:sldMk cId="1995493841" sldId="266"/>
        </pc:sldMkLst>
        <pc:spChg chg="mod">
          <ac:chgData name="Rick Goldstein" userId="5217bc84fed48838" providerId="LiveId" clId="{0A9D618E-23AF-4932-BCDC-7D9A5E6CFC49}" dt="2024-06-05T16:20:59.549" v="503" actId="20577"/>
          <ac:spMkLst>
            <pc:docMk/>
            <pc:sldMk cId="1995493841" sldId="266"/>
            <ac:spMk id="2" creationId="{1DA63B28-CA61-EC25-66A6-8A96064CE26D}"/>
          </ac:spMkLst>
        </pc:spChg>
        <pc:spChg chg="mod">
          <ac:chgData name="Rick Goldstein" userId="5217bc84fed48838" providerId="LiveId" clId="{0A9D618E-23AF-4932-BCDC-7D9A5E6CFC49}" dt="2024-06-05T15:19:44.827" v="402" actId="27636"/>
          <ac:spMkLst>
            <pc:docMk/>
            <pc:sldMk cId="1995493841" sldId="266"/>
            <ac:spMk id="3" creationId="{2EBD327B-1608-14F8-E6E9-5839A7DA156E}"/>
          </ac:spMkLst>
        </pc:spChg>
        <pc:spChg chg="add mod">
          <ac:chgData name="Rick Goldstein" userId="5217bc84fed48838" providerId="LiveId" clId="{0A9D618E-23AF-4932-BCDC-7D9A5E6CFC49}" dt="2024-06-05T15:10:22.090" v="329" actId="1076"/>
          <ac:spMkLst>
            <pc:docMk/>
            <pc:sldMk cId="1995493841" sldId="266"/>
            <ac:spMk id="5" creationId="{7B6E34AF-8FF3-E2F6-5AA7-8B196FE32736}"/>
          </ac:spMkLst>
        </pc:spChg>
        <pc:picChg chg="add mod">
          <ac:chgData name="Rick Goldstein" userId="5217bc84fed48838" providerId="LiveId" clId="{0A9D618E-23AF-4932-BCDC-7D9A5E6CFC49}" dt="2024-06-05T15:10:19.737" v="328" actId="1076"/>
          <ac:picMkLst>
            <pc:docMk/>
            <pc:sldMk cId="1995493841" sldId="266"/>
            <ac:picMk id="4" creationId="{459C0432-1AE3-3590-DE0A-3B949DD5F4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1AD-0EA5-1769-D3F6-30658B6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2FD25-85AE-4340-4C73-C6AB6E263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114A-0734-2BB7-0863-65ACC15E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1204-69DF-64FE-C0E6-B8B5CCE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B1F4-4845-6F05-45E9-19134274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190-20B5-910F-47E5-16272D8F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0D044-AD76-6B66-BD35-AEC131E6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6B22-C599-FF05-93BE-517C663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B2E4-700F-6BCB-DDCD-EC5E549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B18B-1046-EFF8-1525-91D5F9DC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07F02-AC62-C38E-9FBD-F64463283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E5EB-BD7C-1C6D-D7E3-18175AD2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50D1-AEAD-77A3-9E35-4B7248C1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751A-AB78-342C-B42C-A1F0071A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2524-87F7-5257-ADCE-F8112BC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38F3-7942-9055-CF8E-9EDF85E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3883-F01F-1DC1-30EA-3086AC73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DF65-73BC-C436-098B-1A7E4005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F2F8-55DE-2518-7912-DAB01B00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5016-ED7E-D14C-C2B7-965F635E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216A-974C-5C44-A29E-3D68C09B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46B3-80CA-181A-DA84-5CF0D754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15DD-B11A-0371-4A29-24CC55B0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80F9-A538-9EEB-1872-DBB8522A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7CD3-D8B5-0C0B-70ED-321C0039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5FFD-4131-6BA1-9868-81F18953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A33B-1808-18F7-DF67-07A520D78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8A09-6E2E-437C-2708-2878BE062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571B-3606-9283-4491-9B2807F9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54D6-48AC-6496-3680-8E79DA11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E3DB0-3E4A-2502-871D-C3E0E3CB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419C-7B4F-3B23-3625-B25D29B4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CD48-8222-F009-4166-073177B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CBDD-EED0-1D61-89AB-7944BDED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E96D0-0290-793B-9DD8-E27C952F5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F6E73-689B-F289-8F4F-A4D3B4EEB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3228-3A1F-2CD9-621B-9CDC5594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4A70A-2AA4-D593-E712-208FE07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45AB1-6DBA-4C8A-6930-A695D93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5A4-C5F0-870E-8778-E5F1D8E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46AC1-7F0B-C104-42C1-B588F69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6AD70-A1F5-0E75-F4EA-280023AA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37AE-2C36-19E1-C28C-9A904B9E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82CFD-2B79-F0E7-717E-9387147B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8B7F8-946E-B75D-BBB9-442275AE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5A7B-EAA5-4B7F-0E80-B561F45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E0AF-E6DD-42B4-82DC-28D671FE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D557-D543-66C7-601D-D8B34834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0B41A-6916-CFA7-8723-E3586438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AF1B-B1B3-CBDA-BBD5-CB091CDC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96864-4BAE-7E8F-7E6B-3B8CEF8B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8575-D461-CAA1-5A26-C13F354F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DC0-757A-F13A-0796-A4003B01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885A-C3C7-AB16-A5DD-F5898103F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CC1D-48CE-6A41-1E02-83A9685E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92ED2-253F-90D6-1007-B1F3818E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28CC-F044-939C-F735-6B2BF06C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7905C-831B-39EC-2706-8508191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76315-A739-7A44-950A-2436AFE2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460C-D479-09FF-FA7C-ED11B55A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D226-006F-7E73-6731-65E43B183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596AF-8F65-4FE8-B886-4BAC3D8DB77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3EB1-FEEC-6BF2-3E5D-11E5BE2A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4DD8-1547-469C-3628-EA6B4C6B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17ED4-C8AE-48F5-B7E4-36B7D514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D09-30F5-830F-D8F6-2363DFA9B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Handcrafting a Network to Predict Next Token Probabilities for the                      Random-Random-XOR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648DD-9549-AAE1-26CD-1D871FFF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Rick Goldstein</a:t>
            </a:r>
          </a:p>
          <a:p>
            <a:r>
              <a:rPr lang="en-US" dirty="0">
                <a:latin typeface="+mj-lt"/>
              </a:rPr>
              <a:t>Computational Mechanics Hackathon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Organized by Adam Shai, Paul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+mj-lt"/>
              </a:rPr>
              <a:t>Riechers</a:t>
            </a:r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, PIBBSS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B28-CA61-EC25-66A6-8A96064C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Random-Random-XOR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327B-1608-14F8-E6E9-5839A7DA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4821" cy="4944826"/>
          </a:xfrm>
        </p:spPr>
        <p:txBody>
          <a:bodyPr>
            <a:normAutofit/>
          </a:bodyPr>
          <a:lstStyle/>
          <a:p>
            <a:r>
              <a:rPr lang="en-US" dirty="0"/>
              <a:t>Hidden Markov Model</a:t>
            </a:r>
          </a:p>
          <a:p>
            <a:r>
              <a:rPr lang="en-US" dirty="0"/>
              <a:t>Can’t directly Observe the State</a:t>
            </a:r>
          </a:p>
          <a:p>
            <a:r>
              <a:rPr lang="en-US" dirty="0"/>
              <a:t>Don’t know Start Location</a:t>
            </a:r>
          </a:p>
          <a:p>
            <a:r>
              <a:rPr lang="en-US" dirty="0"/>
              <a:t>From center state:</a:t>
            </a:r>
          </a:p>
          <a:p>
            <a:pPr lvl="1"/>
            <a:r>
              <a:rPr lang="en-US" dirty="0"/>
              <a:t>Random bit</a:t>
            </a:r>
          </a:p>
          <a:p>
            <a:pPr lvl="1"/>
            <a:r>
              <a:rPr lang="en-US" dirty="0"/>
              <a:t>Random bit</a:t>
            </a:r>
          </a:p>
          <a:p>
            <a:pPr lvl="1"/>
            <a:r>
              <a:rPr lang="en-US" dirty="0"/>
              <a:t>XOR of last two bits</a:t>
            </a:r>
          </a:p>
          <a:p>
            <a:r>
              <a:rPr lang="en-US" dirty="0"/>
              <a:t>Period 3</a:t>
            </a:r>
          </a:p>
          <a:p>
            <a:r>
              <a:rPr lang="en-US" dirty="0"/>
              <a:t>Simplex has trained a network on this HMM; 36 possible full state beliefs</a:t>
            </a:r>
          </a:p>
          <a:p>
            <a:endParaRPr lang="en-US" dirty="0"/>
          </a:p>
        </p:txBody>
      </p:sp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459C0432-1AE3-3590-DE0A-3B949DD5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47" y="1690688"/>
            <a:ext cx="3712853" cy="3928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E34AF-8FF3-E2F6-5AA7-8B196FE32736}"/>
              </a:ext>
            </a:extLst>
          </p:cNvPr>
          <p:cNvSpPr txBox="1"/>
          <p:nvPr/>
        </p:nvSpPr>
        <p:spPr>
          <a:xfrm>
            <a:off x="8073959" y="5434537"/>
            <a:ext cx="374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Random-Random-XOR HMM</a:t>
            </a:r>
          </a:p>
        </p:txBody>
      </p:sp>
    </p:spTree>
    <p:extLst>
      <p:ext uri="{BB962C8B-B14F-4D97-AF65-F5344CB8AC3E}">
        <p14:creationId xmlns:p14="http://schemas.microsoft.com/office/powerpoint/2010/main" val="1995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4A5-F2BE-F4A1-9292-3CFE08F3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+ Why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DF6DA2-B1DA-50BD-0BBC-923FA44F6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24528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6B50E6-98B1-5EA8-F947-B064D7F9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17861" cy="4351338"/>
          </a:xfrm>
        </p:spPr>
        <p:txBody>
          <a:bodyPr/>
          <a:lstStyle/>
          <a:p>
            <a:r>
              <a:rPr lang="en-US" dirty="0"/>
              <a:t>Handcraft network weights to calculate probabilities for next token for Random-Random-XOR HMM</a:t>
            </a:r>
          </a:p>
          <a:p>
            <a:r>
              <a:rPr lang="en-US" dirty="0"/>
              <a:t>Think about features that trained model might be calculating</a:t>
            </a:r>
          </a:p>
          <a:p>
            <a:r>
              <a:rPr lang="en-US" dirty="0"/>
              <a:t>Replace hard-to-understand model components with easy-to-understand components</a:t>
            </a:r>
          </a:p>
        </p:txBody>
      </p:sp>
      <p:pic>
        <p:nvPicPr>
          <p:cNvPr id="9" name="Picture 8" descr="A diagram of a diagram">
            <a:extLst>
              <a:ext uri="{FF2B5EF4-FFF2-40B4-BE49-F238E27FC236}">
                <a16:creationId xmlns:a16="http://schemas.microsoft.com/office/drawing/2014/main" id="{EF6C85B4-5FA9-E8DE-E8A1-7C2F1CD6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01" y="1177405"/>
            <a:ext cx="3712853" cy="3928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6B4605-0354-0FAE-9DFA-F70A17070CDD}"/>
              </a:ext>
            </a:extLst>
          </p:cNvPr>
          <p:cNvSpPr txBox="1"/>
          <p:nvPr/>
        </p:nvSpPr>
        <p:spPr>
          <a:xfrm>
            <a:off x="8644713" y="4921254"/>
            <a:ext cx="374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Random-Random-XOR HMM</a:t>
            </a:r>
          </a:p>
        </p:txBody>
      </p:sp>
    </p:spTree>
    <p:extLst>
      <p:ext uri="{BB962C8B-B14F-4D97-AF65-F5344CB8AC3E}">
        <p14:creationId xmlns:p14="http://schemas.microsoft.com/office/powerpoint/2010/main" val="22560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4A5-F2BE-F4A1-9292-3CFE08F3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XOR violations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DF6DA2-B1DA-50BD-0BBC-923FA44F6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6101" y="3256300"/>
            <a:ext cx="4124528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ECAA1C-AE04-01B8-7BDE-96DC0CCD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7" y="1411861"/>
            <a:ext cx="5328962" cy="5081014"/>
          </a:xfrm>
        </p:spPr>
        <p:txBody>
          <a:bodyPr>
            <a:noAutofit/>
          </a:bodyPr>
          <a:lstStyle/>
          <a:p>
            <a:r>
              <a:rPr lang="en-US" dirty="0"/>
              <a:t>Process has period 3</a:t>
            </a:r>
          </a:p>
          <a:p>
            <a:r>
              <a:rPr lang="en-US" dirty="0"/>
              <a:t>Since we don’t know initial state of model, don’t know if the XOR will occur at green, blue, or red, but it must occur at one of them</a:t>
            </a:r>
          </a:p>
          <a:p>
            <a:r>
              <a:rPr lang="en-US" dirty="0"/>
              <a:t>Handcrafted features deal with figuring out which locations are possible (not blue)</a:t>
            </a:r>
          </a:p>
          <a:p>
            <a:r>
              <a:rPr lang="en-US" dirty="0"/>
              <a:t>Then use Bayesian stats to determine how likely it is next token must be XOR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F2C1A-8E5D-5387-C64D-00410D18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4" y="1302476"/>
            <a:ext cx="6025383" cy="3078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A852BF-BF37-AF09-6AD3-DA9CAF3D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41" y="5839517"/>
            <a:ext cx="2847975" cy="6286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837DF-BAEF-581C-3A1A-98F3D2E05E2A}"/>
              </a:ext>
            </a:extLst>
          </p:cNvPr>
          <p:cNvCxnSpPr>
            <a:cxnSpLocks/>
          </p:cNvCxnSpPr>
          <p:nvPr/>
        </p:nvCxnSpPr>
        <p:spPr>
          <a:xfrm>
            <a:off x="11264630" y="4924593"/>
            <a:ext cx="0" cy="78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diagram of a diagram">
            <a:extLst>
              <a:ext uri="{FF2B5EF4-FFF2-40B4-BE49-F238E27FC236}">
                <a16:creationId xmlns:a16="http://schemas.microsoft.com/office/drawing/2014/main" id="{A0F50F2F-8914-DA58-F00F-3AF58A1F1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4" y="4401341"/>
            <a:ext cx="2321797" cy="2456659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FF2D3A7E-E7E3-245F-3084-90A89E38CA1B}"/>
              </a:ext>
            </a:extLst>
          </p:cNvPr>
          <p:cNvSpPr/>
          <p:nvPr/>
        </p:nvSpPr>
        <p:spPr>
          <a:xfrm rot="18900000">
            <a:off x="5911166" y="2281558"/>
            <a:ext cx="1322961" cy="1322961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4A5-F2BE-F4A1-9292-3CFE08F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0" y="0"/>
            <a:ext cx="10515600" cy="1325563"/>
          </a:xfrm>
        </p:spPr>
        <p:txBody>
          <a:bodyPr/>
          <a:lstStyle/>
          <a:p>
            <a:r>
              <a:rPr lang="en-US" dirty="0"/>
              <a:t>Handcrafted Model Architecture/Logic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DF6DA2-B1DA-50BD-0BBC-923FA44F6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24528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5972-0BCA-23FB-EAF4-80978A26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4" y="1047005"/>
            <a:ext cx="7136860" cy="56553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D0155D-CE51-14B6-11C2-77F4BEDFDAAF}"/>
              </a:ext>
            </a:extLst>
          </p:cNvPr>
          <p:cNvSpPr txBox="1"/>
          <p:nvPr/>
        </p:nvSpPr>
        <p:spPr>
          <a:xfrm>
            <a:off x="7459493" y="2309357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2 Token info shared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94DB-14CB-6356-AD18-820F75BB6CCF}"/>
              </a:ext>
            </a:extLst>
          </p:cNvPr>
          <p:cNvSpPr txBox="1"/>
          <p:nvPr/>
        </p:nvSpPr>
        <p:spPr>
          <a:xfrm>
            <a:off x="7459494" y="3091934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XOR violations calculated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0F616-FAEC-09D3-3E90-FCF3F7F3225C}"/>
              </a:ext>
            </a:extLst>
          </p:cNvPr>
          <p:cNvSpPr txBox="1"/>
          <p:nvPr/>
        </p:nvSpPr>
        <p:spPr>
          <a:xfrm>
            <a:off x="7501647" y="3874511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violations shared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B334B-298B-37F8-C1F2-8344AD29D6CD}"/>
              </a:ext>
            </a:extLst>
          </p:cNvPr>
          <p:cNvSpPr txBox="1"/>
          <p:nvPr/>
        </p:nvSpPr>
        <p:spPr>
          <a:xfrm>
            <a:off x="7501647" y="4950271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stats to predict next token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9BB3C78-F324-9E20-797B-DCFF5304351A}"/>
              </a:ext>
            </a:extLst>
          </p:cNvPr>
          <p:cNvSpPr/>
          <p:nvPr/>
        </p:nvSpPr>
        <p:spPr>
          <a:xfrm>
            <a:off x="6838545" y="4550011"/>
            <a:ext cx="620948" cy="11698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B00008-8106-0879-3FF6-5E6D8F928548}"/>
              </a:ext>
            </a:extLst>
          </p:cNvPr>
          <p:cNvSpPr txBox="1"/>
          <p:nvPr/>
        </p:nvSpPr>
        <p:spPr>
          <a:xfrm>
            <a:off x="7501646" y="1103109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current partial rollout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94A41-5095-347B-37ED-8806AA7665C4}"/>
              </a:ext>
            </a:extLst>
          </p:cNvPr>
          <p:cNvSpPr txBox="1"/>
          <p:nvPr/>
        </p:nvSpPr>
        <p:spPr>
          <a:xfrm>
            <a:off x="7579468" y="6194880"/>
            <a:ext cx="43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probabilities for next token</a:t>
            </a:r>
          </a:p>
        </p:txBody>
      </p:sp>
    </p:spTree>
    <p:extLst>
      <p:ext uri="{BB962C8B-B14F-4D97-AF65-F5344CB8AC3E}">
        <p14:creationId xmlns:p14="http://schemas.microsoft.com/office/powerpoint/2010/main" val="40159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C00C-6CAB-C11C-84A7-95DBEAA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C4DF-16C5-4BAB-4A06-4BC2B264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against simulator to confirm calculations</a:t>
            </a:r>
          </a:p>
          <a:p>
            <a:r>
              <a:rPr lang="en-US" dirty="0"/>
              <a:t>Ambiguous results from regression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PCA plotting</a:t>
            </a:r>
          </a:p>
        </p:txBody>
      </p:sp>
      <p:pic>
        <p:nvPicPr>
          <p:cNvPr id="5" name="Picture 4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7D7B33B0-B51E-0A8C-EC65-FFA11CC5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50" y="3148093"/>
            <a:ext cx="9614100" cy="31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C00C-6CAB-C11C-84A7-95DBEAA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C4DF-16C5-4BAB-4A06-4BC2B264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takeaway</a:t>
            </a:r>
          </a:p>
          <a:p>
            <a:pPr lvl="1"/>
            <a:r>
              <a:rPr lang="en-US" dirty="0"/>
              <a:t>Maybe we don’t need full belief state? </a:t>
            </a:r>
          </a:p>
          <a:p>
            <a:pPr lvl="1"/>
            <a:r>
              <a:rPr lang="en-US" dirty="0"/>
              <a:t>Just need a few important features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Try to interpret trained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D09-30F5-830F-D8F6-2363DFA9B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Handcrafting a Network to Predict Next Token Probabilities for the                      Random-Random-XOR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648DD-9549-AAE1-26CD-1D871FFF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Rick Goldstein</a:t>
            </a:r>
          </a:p>
          <a:p>
            <a:r>
              <a:rPr lang="en-US" dirty="0">
                <a:latin typeface="+mj-lt"/>
              </a:rPr>
              <a:t>Computational Mechanics Hackathon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Organized by Adam Shai, Paul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+mj-lt"/>
              </a:rPr>
              <a:t>Riechers</a:t>
            </a:r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, PIBBSS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277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Handcrafting a Network to Predict Next Token Probabilities for the                      Random-Random-XOR Process</vt:lpstr>
      <vt:lpstr>Background: Random-Random-XOR Process</vt:lpstr>
      <vt:lpstr>What + Why</vt:lpstr>
      <vt:lpstr>Notion of XOR violations</vt:lpstr>
      <vt:lpstr>Handcrafted Model Architecture/Logic</vt:lpstr>
      <vt:lpstr>Other Work (Quick)</vt:lpstr>
      <vt:lpstr>Conclusion</vt:lpstr>
      <vt:lpstr>Handcrafting a Network to Predict Next Token Probabilities for the                      Random-Random-XOR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</dc:creator>
  <cp:lastModifiedBy>Rick Goldstein</cp:lastModifiedBy>
  <cp:revision>1</cp:revision>
  <dcterms:created xsi:type="dcterms:W3CDTF">2024-06-05T04:22:48Z</dcterms:created>
  <dcterms:modified xsi:type="dcterms:W3CDTF">2024-06-05T16:21:07Z</dcterms:modified>
</cp:coreProperties>
</file>