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72" r:id="rId3"/>
    <p:sldId id="257" r:id="rId4"/>
    <p:sldId id="278" r:id="rId5"/>
    <p:sldId id="259" r:id="rId6"/>
    <p:sldId id="261" r:id="rId7"/>
    <p:sldId id="271" r:id="rId8"/>
    <p:sldId id="276" r:id="rId9"/>
    <p:sldId id="277" r:id="rId10"/>
    <p:sldId id="275" r:id="rId11"/>
    <p:sldId id="267" r:id="rId12"/>
    <p:sldId id="262" r:id="rId13"/>
    <p:sldId id="270" r:id="rId14"/>
    <p:sldId id="263" r:id="rId15"/>
    <p:sldId id="264" r:id="rId16"/>
    <p:sldId id="268" r:id="rId17"/>
    <p:sldId id="274" r:id="rId18"/>
    <p:sldId id="266" r:id="rId19"/>
    <p:sldId id="25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D824FA-EFED-4E1E-95E2-2738861B1D6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960EEC-7CF4-4365-9024-420C74A738ED}">
      <dgm:prSet phldrT="[文本]"/>
      <dgm:spPr/>
      <dgm:t>
        <a:bodyPr/>
        <a:lstStyle/>
        <a:p>
          <a:r>
            <a:rPr lang="zh-CN" altLang="en-US" dirty="0" smtClean="0"/>
            <a:t>弹屏</a:t>
          </a:r>
          <a:endParaRPr lang="zh-CN" altLang="en-US" dirty="0"/>
        </a:p>
      </dgm:t>
    </dgm:pt>
    <dgm:pt modelId="{CD69CF87-77F6-4C35-B44C-F27458304DF3}" type="parTrans" cxnId="{65BF007E-6131-47C3-AFBD-2EAA4BD75B13}">
      <dgm:prSet/>
      <dgm:spPr/>
      <dgm:t>
        <a:bodyPr/>
        <a:lstStyle/>
        <a:p>
          <a:endParaRPr lang="zh-CN" altLang="en-US"/>
        </a:p>
      </dgm:t>
    </dgm:pt>
    <dgm:pt modelId="{DD59C162-FC2B-4125-8923-77F730FC122D}" type="sibTrans" cxnId="{65BF007E-6131-47C3-AFBD-2EAA4BD75B13}">
      <dgm:prSet/>
      <dgm:spPr/>
      <dgm:t>
        <a:bodyPr/>
        <a:lstStyle/>
        <a:p>
          <a:r>
            <a:rPr lang="zh-CN" altLang="en-US" dirty="0" smtClean="0"/>
            <a:t>播放</a:t>
          </a:r>
          <a:endParaRPr lang="zh-CN" altLang="en-US" dirty="0"/>
        </a:p>
      </dgm:t>
    </dgm:pt>
    <dgm:pt modelId="{8421FDE1-9AD4-470B-8FC0-F7AA3C93D05B}">
      <dgm:prSet phldrT="[文本]"/>
      <dgm:spPr/>
      <dgm:t>
        <a:bodyPr/>
        <a:lstStyle/>
        <a:p>
          <a:r>
            <a:rPr lang="zh-CN" altLang="en-US" dirty="0" smtClean="0"/>
            <a:t>外呼</a:t>
          </a:r>
          <a:endParaRPr lang="zh-CN" altLang="en-US" dirty="0"/>
        </a:p>
      </dgm:t>
    </dgm:pt>
    <dgm:pt modelId="{83CB20B1-687A-4DE1-BB46-88EF09EB4752}" type="parTrans" cxnId="{AEAD4227-1CB9-4B4F-91CD-DAB4A1DC228F}">
      <dgm:prSet/>
      <dgm:spPr/>
      <dgm:t>
        <a:bodyPr/>
        <a:lstStyle/>
        <a:p>
          <a:endParaRPr lang="zh-CN" altLang="en-US"/>
        </a:p>
      </dgm:t>
    </dgm:pt>
    <dgm:pt modelId="{6D1A75C5-1FC8-48F0-9399-0723E26F6A55}" type="sibTrans" cxnId="{AEAD4227-1CB9-4B4F-91CD-DAB4A1DC228F}">
      <dgm:prSet/>
      <dgm:spPr/>
      <dgm:t>
        <a:bodyPr/>
        <a:lstStyle/>
        <a:p>
          <a:endParaRPr lang="zh-CN" altLang="en-US"/>
        </a:p>
      </dgm:t>
    </dgm:pt>
    <dgm:pt modelId="{D591840F-B5B7-4ADB-A7A7-DE71185D2348}">
      <dgm:prSet phldrT="[文本]"/>
      <dgm:spPr/>
      <dgm:t>
        <a:bodyPr/>
        <a:lstStyle/>
        <a:p>
          <a:r>
            <a:rPr lang="en-US" altLang="zh-CN" dirty="0" smtClean="0"/>
            <a:t>CDR</a:t>
          </a:r>
          <a:endParaRPr lang="zh-CN" altLang="en-US" dirty="0"/>
        </a:p>
      </dgm:t>
    </dgm:pt>
    <dgm:pt modelId="{6E72D68D-78CC-4514-A597-DE8B40AEB235}" type="parTrans" cxnId="{DFCD1B83-20F8-4B86-B425-04F8201DD052}">
      <dgm:prSet/>
      <dgm:spPr/>
      <dgm:t>
        <a:bodyPr/>
        <a:lstStyle/>
        <a:p>
          <a:endParaRPr lang="zh-CN" altLang="en-US"/>
        </a:p>
      </dgm:t>
    </dgm:pt>
    <dgm:pt modelId="{5E4F4FEF-E015-4A8F-94A7-4A3391646C0C}" type="sibTrans" cxnId="{DFCD1B83-20F8-4B86-B425-04F8201DD052}">
      <dgm:prSet/>
      <dgm:spPr/>
      <dgm:t>
        <a:bodyPr/>
        <a:lstStyle/>
        <a:p>
          <a:r>
            <a:rPr lang="zh-CN" altLang="en-US" dirty="0" smtClean="0"/>
            <a:t>登入</a:t>
          </a:r>
          <a:endParaRPr lang="zh-CN" altLang="en-US" dirty="0"/>
        </a:p>
      </dgm:t>
    </dgm:pt>
    <dgm:pt modelId="{8F7CA84C-F62F-4797-BB32-1C182DF109CA}">
      <dgm:prSet phldrT="[文本]"/>
      <dgm:spPr/>
      <dgm:t>
        <a:bodyPr/>
        <a:lstStyle/>
        <a:p>
          <a:r>
            <a:rPr lang="zh-CN" altLang="en-US" dirty="0" smtClean="0"/>
            <a:t>代接</a:t>
          </a:r>
          <a:endParaRPr lang="zh-CN" altLang="en-US" dirty="0"/>
        </a:p>
      </dgm:t>
    </dgm:pt>
    <dgm:pt modelId="{CFC4EDAC-CB6F-4B62-8A6F-22CD0741C544}" type="parTrans" cxnId="{EC82D1C7-68F9-49EE-A5EB-DDE87E1481D7}">
      <dgm:prSet/>
      <dgm:spPr/>
      <dgm:t>
        <a:bodyPr/>
        <a:lstStyle/>
        <a:p>
          <a:endParaRPr lang="zh-CN" altLang="en-US"/>
        </a:p>
      </dgm:t>
    </dgm:pt>
    <dgm:pt modelId="{CE411827-EEE2-4A95-8DA6-F61C5C913073}" type="sibTrans" cxnId="{EC82D1C7-68F9-49EE-A5EB-DDE87E1481D7}">
      <dgm:prSet/>
      <dgm:spPr/>
      <dgm:t>
        <a:bodyPr/>
        <a:lstStyle/>
        <a:p>
          <a:endParaRPr lang="zh-CN" altLang="en-US"/>
        </a:p>
      </dgm:t>
    </dgm:pt>
    <dgm:pt modelId="{DBA47FAA-A978-495D-8124-3E01133D990C}">
      <dgm:prSet phldrT="[文本]"/>
      <dgm:spPr/>
      <dgm:t>
        <a:bodyPr/>
        <a:lstStyle/>
        <a:p>
          <a:r>
            <a:rPr lang="zh-CN" altLang="en-US" dirty="0" smtClean="0"/>
            <a:t>强插</a:t>
          </a:r>
          <a:endParaRPr lang="zh-CN" altLang="en-US" dirty="0"/>
        </a:p>
      </dgm:t>
    </dgm:pt>
    <dgm:pt modelId="{CE35F5CA-9B61-4A5C-8BD0-D84216A94E24}" type="parTrans" cxnId="{3DBEB3A1-7536-4F6B-BB37-AFA83D014720}">
      <dgm:prSet/>
      <dgm:spPr/>
      <dgm:t>
        <a:bodyPr/>
        <a:lstStyle/>
        <a:p>
          <a:endParaRPr lang="zh-CN" altLang="en-US"/>
        </a:p>
      </dgm:t>
    </dgm:pt>
    <dgm:pt modelId="{DA035004-94D3-4728-B018-46477C39F625}" type="sibTrans" cxnId="{3DBEB3A1-7536-4F6B-BB37-AFA83D014720}">
      <dgm:prSet/>
      <dgm:spPr/>
      <dgm:t>
        <a:bodyPr/>
        <a:lstStyle/>
        <a:p>
          <a:r>
            <a:rPr lang="zh-CN" altLang="en-US" dirty="0" smtClean="0"/>
            <a:t>登出</a:t>
          </a:r>
          <a:endParaRPr lang="zh-CN" altLang="en-US" dirty="0"/>
        </a:p>
      </dgm:t>
    </dgm:pt>
    <dgm:pt modelId="{841E04B9-0277-45F5-B55B-7227427191BF}">
      <dgm:prSet phldrT="[文本]"/>
      <dgm:spPr/>
      <dgm:t>
        <a:bodyPr/>
        <a:lstStyle/>
        <a:p>
          <a:r>
            <a:rPr lang="zh-CN" altLang="en-US" dirty="0" smtClean="0"/>
            <a:t>三方通话</a:t>
          </a:r>
          <a:endParaRPr lang="zh-CN" altLang="en-US" dirty="0"/>
        </a:p>
      </dgm:t>
    </dgm:pt>
    <dgm:pt modelId="{96AD311E-E0D3-4BF6-8040-20F32DDB7E82}" type="parTrans" cxnId="{C608BF5A-5CAA-451E-9978-301C4546AC41}">
      <dgm:prSet/>
      <dgm:spPr/>
      <dgm:t>
        <a:bodyPr/>
        <a:lstStyle/>
        <a:p>
          <a:endParaRPr lang="zh-CN" altLang="en-US"/>
        </a:p>
      </dgm:t>
    </dgm:pt>
    <dgm:pt modelId="{22A6B98D-2890-405A-ABDB-FF7DB0AD5EF6}" type="sibTrans" cxnId="{C608BF5A-5CAA-451E-9978-301C4546AC41}">
      <dgm:prSet/>
      <dgm:spPr/>
      <dgm:t>
        <a:bodyPr/>
        <a:lstStyle/>
        <a:p>
          <a:endParaRPr lang="zh-CN" altLang="en-US"/>
        </a:p>
      </dgm:t>
    </dgm:pt>
    <dgm:pt modelId="{1699AE03-927F-4A84-9BF1-0E613A4897FA}" type="pres">
      <dgm:prSet presAssocID="{9CD824FA-EFED-4E1E-95E2-2738861B1D6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07526B0-B75C-4766-9C96-07C8ECA2CC9F}" type="pres">
      <dgm:prSet presAssocID="{4D960EEC-7CF4-4365-9024-420C74A738ED}" presName="composite" presStyleCnt="0"/>
      <dgm:spPr/>
    </dgm:pt>
    <dgm:pt modelId="{2043C577-6149-4CC4-BBF4-20FC26E06831}" type="pres">
      <dgm:prSet presAssocID="{4D960EEC-7CF4-4365-9024-420C74A738ED}" presName="Parent1" presStyleLbl="node1" presStyleIdx="0" presStyleCnt="6" custLinFactNeighborX="-4862" custLinFactNeighborY="-5258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082B36-9572-4FDE-B4DA-594A6A7B576F}" type="pres">
      <dgm:prSet presAssocID="{4D960EEC-7CF4-4365-9024-420C74A738E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BE062E-A119-496E-AD94-5F1622C5EBCC}" type="pres">
      <dgm:prSet presAssocID="{4D960EEC-7CF4-4365-9024-420C74A738ED}" presName="BalanceSpacing" presStyleCnt="0"/>
      <dgm:spPr/>
    </dgm:pt>
    <dgm:pt modelId="{57BE4591-9247-43A5-B812-01305C924626}" type="pres">
      <dgm:prSet presAssocID="{4D960EEC-7CF4-4365-9024-420C74A738ED}" presName="BalanceSpacing1" presStyleCnt="0"/>
      <dgm:spPr/>
    </dgm:pt>
    <dgm:pt modelId="{A9F6C5B4-243E-4908-ACFC-B27070252649}" type="pres">
      <dgm:prSet presAssocID="{DD59C162-FC2B-4125-8923-77F730FC122D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103D5E17-593D-4C68-91A7-FF3550E34C11}" type="pres">
      <dgm:prSet presAssocID="{DD59C162-FC2B-4125-8923-77F730FC122D}" presName="spaceBetweenRectangles" presStyleCnt="0"/>
      <dgm:spPr/>
    </dgm:pt>
    <dgm:pt modelId="{BF59AC81-5B17-42BE-B8A5-05B69E42EA09}" type="pres">
      <dgm:prSet presAssocID="{D591840F-B5B7-4ADB-A7A7-DE71185D2348}" presName="composite" presStyleCnt="0"/>
      <dgm:spPr/>
    </dgm:pt>
    <dgm:pt modelId="{7AD4E33F-9E72-4BB5-9E85-E956B28CF06E}" type="pres">
      <dgm:prSet presAssocID="{D591840F-B5B7-4ADB-A7A7-DE71185D234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1F2A5-BE53-450E-8E16-3F311A6B95B5}" type="pres">
      <dgm:prSet presAssocID="{D591840F-B5B7-4ADB-A7A7-DE71185D234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D06D62-2A52-487B-8A1F-9FABE40A47A1}" type="pres">
      <dgm:prSet presAssocID="{D591840F-B5B7-4ADB-A7A7-DE71185D2348}" presName="BalanceSpacing" presStyleCnt="0"/>
      <dgm:spPr/>
    </dgm:pt>
    <dgm:pt modelId="{8237E7D9-AAB2-401C-807F-F9C1277A008B}" type="pres">
      <dgm:prSet presAssocID="{D591840F-B5B7-4ADB-A7A7-DE71185D2348}" presName="BalanceSpacing1" presStyleCnt="0"/>
      <dgm:spPr/>
    </dgm:pt>
    <dgm:pt modelId="{53F9D279-63EF-4629-8ED6-D07A87E66B2E}" type="pres">
      <dgm:prSet presAssocID="{5E4F4FEF-E015-4A8F-94A7-4A3391646C0C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6975FDAA-AE15-48D4-BA7C-8BA46FC3373B}" type="pres">
      <dgm:prSet presAssocID="{5E4F4FEF-E015-4A8F-94A7-4A3391646C0C}" presName="spaceBetweenRectangles" presStyleCnt="0"/>
      <dgm:spPr/>
    </dgm:pt>
    <dgm:pt modelId="{E1BA8706-41CF-4B9E-B4E9-BCA9668619A4}" type="pres">
      <dgm:prSet presAssocID="{DBA47FAA-A978-495D-8124-3E01133D990C}" presName="composite" presStyleCnt="0"/>
      <dgm:spPr/>
    </dgm:pt>
    <dgm:pt modelId="{1DAC23EE-02A0-42A8-9446-63C6613F8885}" type="pres">
      <dgm:prSet presAssocID="{DBA47FAA-A978-495D-8124-3E01133D990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959751-AD3C-4388-AC26-CC24717E5B2F}" type="pres">
      <dgm:prSet presAssocID="{DBA47FAA-A978-495D-8124-3E01133D990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7B4C3B-C073-48C9-8963-0FC04B6DD61C}" type="pres">
      <dgm:prSet presAssocID="{DBA47FAA-A978-495D-8124-3E01133D990C}" presName="BalanceSpacing" presStyleCnt="0"/>
      <dgm:spPr/>
    </dgm:pt>
    <dgm:pt modelId="{7B5B2322-8B9E-400B-A56A-4C7B48B2FBC5}" type="pres">
      <dgm:prSet presAssocID="{DBA47FAA-A978-495D-8124-3E01133D990C}" presName="BalanceSpacing1" presStyleCnt="0"/>
      <dgm:spPr/>
    </dgm:pt>
    <dgm:pt modelId="{2E53ADD4-F619-4C68-9660-4585DC7FE57E}" type="pres">
      <dgm:prSet presAssocID="{DA035004-94D3-4728-B018-46477C39F625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25EDC962-3C45-45C6-B9D1-4B5C469E03FE}" type="presOf" srcId="{5E4F4FEF-E015-4A8F-94A7-4A3391646C0C}" destId="{53F9D279-63EF-4629-8ED6-D07A87E66B2E}" srcOrd="0" destOrd="0" presId="urn:microsoft.com/office/officeart/2008/layout/AlternatingHexagons"/>
    <dgm:cxn modelId="{EC82D1C7-68F9-49EE-A5EB-DDE87E1481D7}" srcId="{D591840F-B5B7-4ADB-A7A7-DE71185D2348}" destId="{8F7CA84C-F62F-4797-BB32-1C182DF109CA}" srcOrd="0" destOrd="0" parTransId="{CFC4EDAC-CB6F-4B62-8A6F-22CD0741C544}" sibTransId="{CE411827-EEE2-4A95-8DA6-F61C5C913073}"/>
    <dgm:cxn modelId="{C608BF5A-5CAA-451E-9978-301C4546AC41}" srcId="{DBA47FAA-A978-495D-8124-3E01133D990C}" destId="{841E04B9-0277-45F5-B55B-7227427191BF}" srcOrd="0" destOrd="0" parTransId="{96AD311E-E0D3-4BF6-8040-20F32DDB7E82}" sibTransId="{22A6B98D-2890-405A-ABDB-FF7DB0AD5EF6}"/>
    <dgm:cxn modelId="{4851C911-8029-4799-8554-BFD253A416E8}" type="presOf" srcId="{8421FDE1-9AD4-470B-8FC0-F7AA3C93D05B}" destId="{D6082B36-9572-4FDE-B4DA-594A6A7B576F}" srcOrd="0" destOrd="0" presId="urn:microsoft.com/office/officeart/2008/layout/AlternatingHexagons"/>
    <dgm:cxn modelId="{F6E14940-07FC-4F9E-80A3-6B7D08030C8B}" type="presOf" srcId="{D591840F-B5B7-4ADB-A7A7-DE71185D2348}" destId="{7AD4E33F-9E72-4BB5-9E85-E956B28CF06E}" srcOrd="0" destOrd="0" presId="urn:microsoft.com/office/officeart/2008/layout/AlternatingHexagons"/>
    <dgm:cxn modelId="{DFCD1B83-20F8-4B86-B425-04F8201DD052}" srcId="{9CD824FA-EFED-4E1E-95E2-2738861B1D61}" destId="{D591840F-B5B7-4ADB-A7A7-DE71185D2348}" srcOrd="1" destOrd="0" parTransId="{6E72D68D-78CC-4514-A597-DE8B40AEB235}" sibTransId="{5E4F4FEF-E015-4A8F-94A7-4A3391646C0C}"/>
    <dgm:cxn modelId="{3D89572D-A295-47A1-B16D-09B0ED6134EA}" type="presOf" srcId="{841E04B9-0277-45F5-B55B-7227427191BF}" destId="{E1959751-AD3C-4388-AC26-CC24717E5B2F}" srcOrd="0" destOrd="0" presId="urn:microsoft.com/office/officeart/2008/layout/AlternatingHexagons"/>
    <dgm:cxn modelId="{79549281-0701-49F6-88F5-1604AF8B1D60}" type="presOf" srcId="{DD59C162-FC2B-4125-8923-77F730FC122D}" destId="{A9F6C5B4-243E-4908-ACFC-B27070252649}" srcOrd="0" destOrd="0" presId="urn:microsoft.com/office/officeart/2008/layout/AlternatingHexagons"/>
    <dgm:cxn modelId="{AEAD4227-1CB9-4B4F-91CD-DAB4A1DC228F}" srcId="{4D960EEC-7CF4-4365-9024-420C74A738ED}" destId="{8421FDE1-9AD4-470B-8FC0-F7AA3C93D05B}" srcOrd="0" destOrd="0" parTransId="{83CB20B1-687A-4DE1-BB46-88EF09EB4752}" sibTransId="{6D1A75C5-1FC8-48F0-9399-0723E26F6A55}"/>
    <dgm:cxn modelId="{D861BBEC-8DBE-425A-850C-8A83836EC8D6}" type="presOf" srcId="{8F7CA84C-F62F-4797-BB32-1C182DF109CA}" destId="{6241F2A5-BE53-450E-8E16-3F311A6B95B5}" srcOrd="0" destOrd="0" presId="urn:microsoft.com/office/officeart/2008/layout/AlternatingHexagons"/>
    <dgm:cxn modelId="{94F9A2C6-A380-4603-B358-B0EAE5830F37}" type="presOf" srcId="{9CD824FA-EFED-4E1E-95E2-2738861B1D61}" destId="{1699AE03-927F-4A84-9BF1-0E613A4897FA}" srcOrd="0" destOrd="0" presId="urn:microsoft.com/office/officeart/2008/layout/AlternatingHexagons"/>
    <dgm:cxn modelId="{3DBEB3A1-7536-4F6B-BB37-AFA83D014720}" srcId="{9CD824FA-EFED-4E1E-95E2-2738861B1D61}" destId="{DBA47FAA-A978-495D-8124-3E01133D990C}" srcOrd="2" destOrd="0" parTransId="{CE35F5CA-9B61-4A5C-8BD0-D84216A94E24}" sibTransId="{DA035004-94D3-4728-B018-46477C39F625}"/>
    <dgm:cxn modelId="{6D9765F5-82B0-4409-9E34-63505FD9D38E}" type="presOf" srcId="{4D960EEC-7CF4-4365-9024-420C74A738ED}" destId="{2043C577-6149-4CC4-BBF4-20FC26E06831}" srcOrd="0" destOrd="0" presId="urn:microsoft.com/office/officeart/2008/layout/AlternatingHexagons"/>
    <dgm:cxn modelId="{133335DA-D6C2-4FB1-BF10-7EE06C5FE7EC}" type="presOf" srcId="{DA035004-94D3-4728-B018-46477C39F625}" destId="{2E53ADD4-F619-4C68-9660-4585DC7FE57E}" srcOrd="0" destOrd="0" presId="urn:microsoft.com/office/officeart/2008/layout/AlternatingHexagons"/>
    <dgm:cxn modelId="{C9C7210D-340D-47C7-B462-CC55951467D7}" type="presOf" srcId="{DBA47FAA-A978-495D-8124-3E01133D990C}" destId="{1DAC23EE-02A0-42A8-9446-63C6613F8885}" srcOrd="0" destOrd="0" presId="urn:microsoft.com/office/officeart/2008/layout/AlternatingHexagons"/>
    <dgm:cxn modelId="{65BF007E-6131-47C3-AFBD-2EAA4BD75B13}" srcId="{9CD824FA-EFED-4E1E-95E2-2738861B1D61}" destId="{4D960EEC-7CF4-4365-9024-420C74A738ED}" srcOrd="0" destOrd="0" parTransId="{CD69CF87-77F6-4C35-B44C-F27458304DF3}" sibTransId="{DD59C162-FC2B-4125-8923-77F730FC122D}"/>
    <dgm:cxn modelId="{B8E03076-2C20-463F-A670-B70CC10C9CCF}" type="presParOf" srcId="{1699AE03-927F-4A84-9BF1-0E613A4897FA}" destId="{807526B0-B75C-4766-9C96-07C8ECA2CC9F}" srcOrd="0" destOrd="0" presId="urn:microsoft.com/office/officeart/2008/layout/AlternatingHexagons"/>
    <dgm:cxn modelId="{7F81AA1F-E695-493D-8245-7190D036154E}" type="presParOf" srcId="{807526B0-B75C-4766-9C96-07C8ECA2CC9F}" destId="{2043C577-6149-4CC4-BBF4-20FC26E06831}" srcOrd="0" destOrd="0" presId="urn:microsoft.com/office/officeart/2008/layout/AlternatingHexagons"/>
    <dgm:cxn modelId="{7AD25492-DD5F-4BB6-827E-248042CD92B2}" type="presParOf" srcId="{807526B0-B75C-4766-9C96-07C8ECA2CC9F}" destId="{D6082B36-9572-4FDE-B4DA-594A6A7B576F}" srcOrd="1" destOrd="0" presId="urn:microsoft.com/office/officeart/2008/layout/AlternatingHexagons"/>
    <dgm:cxn modelId="{232D89E9-E765-44F1-8B02-1D01378CFDBE}" type="presParOf" srcId="{807526B0-B75C-4766-9C96-07C8ECA2CC9F}" destId="{F7BE062E-A119-496E-AD94-5F1622C5EBCC}" srcOrd="2" destOrd="0" presId="urn:microsoft.com/office/officeart/2008/layout/AlternatingHexagons"/>
    <dgm:cxn modelId="{CC17793D-3769-4DAC-82FE-4E1E82127FF3}" type="presParOf" srcId="{807526B0-B75C-4766-9C96-07C8ECA2CC9F}" destId="{57BE4591-9247-43A5-B812-01305C924626}" srcOrd="3" destOrd="0" presId="urn:microsoft.com/office/officeart/2008/layout/AlternatingHexagons"/>
    <dgm:cxn modelId="{6A6F0763-2DF0-40CB-8453-CD5F383ABDAB}" type="presParOf" srcId="{807526B0-B75C-4766-9C96-07C8ECA2CC9F}" destId="{A9F6C5B4-243E-4908-ACFC-B27070252649}" srcOrd="4" destOrd="0" presId="urn:microsoft.com/office/officeart/2008/layout/AlternatingHexagons"/>
    <dgm:cxn modelId="{A776E5FF-119A-4AE7-8242-E08CDA78FA10}" type="presParOf" srcId="{1699AE03-927F-4A84-9BF1-0E613A4897FA}" destId="{103D5E17-593D-4C68-91A7-FF3550E34C11}" srcOrd="1" destOrd="0" presId="urn:microsoft.com/office/officeart/2008/layout/AlternatingHexagons"/>
    <dgm:cxn modelId="{121FF649-D2FD-461C-BC32-EDAA7482F8F2}" type="presParOf" srcId="{1699AE03-927F-4A84-9BF1-0E613A4897FA}" destId="{BF59AC81-5B17-42BE-B8A5-05B69E42EA09}" srcOrd="2" destOrd="0" presId="urn:microsoft.com/office/officeart/2008/layout/AlternatingHexagons"/>
    <dgm:cxn modelId="{7FB91F34-80FB-4F5F-997C-E0380242D9FC}" type="presParOf" srcId="{BF59AC81-5B17-42BE-B8A5-05B69E42EA09}" destId="{7AD4E33F-9E72-4BB5-9E85-E956B28CF06E}" srcOrd="0" destOrd="0" presId="urn:microsoft.com/office/officeart/2008/layout/AlternatingHexagons"/>
    <dgm:cxn modelId="{7888993D-5587-4212-BB48-F57CC09D7EB7}" type="presParOf" srcId="{BF59AC81-5B17-42BE-B8A5-05B69E42EA09}" destId="{6241F2A5-BE53-450E-8E16-3F311A6B95B5}" srcOrd="1" destOrd="0" presId="urn:microsoft.com/office/officeart/2008/layout/AlternatingHexagons"/>
    <dgm:cxn modelId="{E72088DC-01A2-448D-BE5D-14C638D773B9}" type="presParOf" srcId="{BF59AC81-5B17-42BE-B8A5-05B69E42EA09}" destId="{51D06D62-2A52-487B-8A1F-9FABE40A47A1}" srcOrd="2" destOrd="0" presId="urn:microsoft.com/office/officeart/2008/layout/AlternatingHexagons"/>
    <dgm:cxn modelId="{BC235D80-8C6A-4C20-A010-93561473D971}" type="presParOf" srcId="{BF59AC81-5B17-42BE-B8A5-05B69E42EA09}" destId="{8237E7D9-AAB2-401C-807F-F9C1277A008B}" srcOrd="3" destOrd="0" presId="urn:microsoft.com/office/officeart/2008/layout/AlternatingHexagons"/>
    <dgm:cxn modelId="{C95C66FE-3EFE-4D78-9566-C6E3E935D8C7}" type="presParOf" srcId="{BF59AC81-5B17-42BE-B8A5-05B69E42EA09}" destId="{53F9D279-63EF-4629-8ED6-D07A87E66B2E}" srcOrd="4" destOrd="0" presId="urn:microsoft.com/office/officeart/2008/layout/AlternatingHexagons"/>
    <dgm:cxn modelId="{32D4BC37-CC0C-4827-AF46-2CD58C22F1F8}" type="presParOf" srcId="{1699AE03-927F-4A84-9BF1-0E613A4897FA}" destId="{6975FDAA-AE15-48D4-BA7C-8BA46FC3373B}" srcOrd="3" destOrd="0" presId="urn:microsoft.com/office/officeart/2008/layout/AlternatingHexagons"/>
    <dgm:cxn modelId="{DE572EB1-B5CD-4425-82C3-FCBB165E5C7B}" type="presParOf" srcId="{1699AE03-927F-4A84-9BF1-0E613A4897FA}" destId="{E1BA8706-41CF-4B9E-B4E9-BCA9668619A4}" srcOrd="4" destOrd="0" presId="urn:microsoft.com/office/officeart/2008/layout/AlternatingHexagons"/>
    <dgm:cxn modelId="{59664E72-E406-4FB9-B1B4-75650A3DB8C1}" type="presParOf" srcId="{E1BA8706-41CF-4B9E-B4E9-BCA9668619A4}" destId="{1DAC23EE-02A0-42A8-9446-63C6613F8885}" srcOrd="0" destOrd="0" presId="urn:microsoft.com/office/officeart/2008/layout/AlternatingHexagons"/>
    <dgm:cxn modelId="{2B166ACA-2D32-40FD-A977-7E5F1B146067}" type="presParOf" srcId="{E1BA8706-41CF-4B9E-B4E9-BCA9668619A4}" destId="{E1959751-AD3C-4388-AC26-CC24717E5B2F}" srcOrd="1" destOrd="0" presId="urn:microsoft.com/office/officeart/2008/layout/AlternatingHexagons"/>
    <dgm:cxn modelId="{D0CF495D-57A1-47C1-B2E8-4C1149440821}" type="presParOf" srcId="{E1BA8706-41CF-4B9E-B4E9-BCA9668619A4}" destId="{EF7B4C3B-C073-48C9-8963-0FC04B6DD61C}" srcOrd="2" destOrd="0" presId="urn:microsoft.com/office/officeart/2008/layout/AlternatingHexagons"/>
    <dgm:cxn modelId="{B0F49674-A9CB-4C9F-9491-44603925932D}" type="presParOf" srcId="{E1BA8706-41CF-4B9E-B4E9-BCA9668619A4}" destId="{7B5B2322-8B9E-400B-A56A-4C7B48B2FBC5}" srcOrd="3" destOrd="0" presId="urn:microsoft.com/office/officeart/2008/layout/AlternatingHexagons"/>
    <dgm:cxn modelId="{3BEC0DF1-3891-425B-AB0B-CB879D6E9C82}" type="presParOf" srcId="{E1BA8706-41CF-4B9E-B4E9-BCA9668619A4}" destId="{2E53ADD4-F619-4C68-9660-4585DC7FE57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87A77-66FC-4914-9C70-A3846B5206A9}" type="datetimeFigureOut">
              <a:rPr lang="zh-CN" altLang="en-US" smtClean="0"/>
              <a:t>2014/6/12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D9D1E-ACEA-47CF-A8DF-93392CA99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D9D1E-ACEA-47CF-A8DF-93392CA991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8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D9D1E-ACEA-47CF-A8DF-93392CA991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1D23-FADB-440B-827E-B061CC33D877}" type="datetimeFigureOut">
              <a:rPr lang="zh-CN" altLang="en-US" smtClean="0"/>
              <a:t>2014/6/12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73E-780C-43B5-BE4B-72DCBE3744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1D23-FADB-440B-827E-B061CC33D877}" type="datetimeFigureOut">
              <a:rPr lang="zh-CN" altLang="en-US" smtClean="0"/>
              <a:t>2014/6/12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73E-780C-43B5-BE4B-72DCBE3744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1D23-FADB-440B-827E-B061CC33D877}" type="datetimeFigureOut">
              <a:rPr lang="zh-CN" altLang="en-US" smtClean="0"/>
              <a:t>2014/6/12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73E-780C-43B5-BE4B-72DCBE3744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1D23-FADB-440B-827E-B061CC33D877}" type="datetimeFigureOut">
              <a:rPr lang="zh-CN" altLang="en-US" smtClean="0"/>
              <a:t>2014/6/12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73E-780C-43B5-BE4B-72DCBE3744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1D23-FADB-440B-827E-B061CC33D877}" type="datetimeFigureOut">
              <a:rPr lang="zh-CN" altLang="en-US" smtClean="0"/>
              <a:t>2014/6/12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73E-780C-43B5-BE4B-72DCBE3744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1D23-FADB-440B-827E-B061CC33D877}" type="datetimeFigureOut">
              <a:rPr lang="zh-CN" altLang="en-US" smtClean="0"/>
              <a:t>2014/6/12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73E-780C-43B5-BE4B-72DCBE3744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1D23-FADB-440B-827E-B061CC33D877}" type="datetimeFigureOut">
              <a:rPr lang="zh-CN" altLang="en-US" smtClean="0"/>
              <a:t>2014/6/12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73E-780C-43B5-BE4B-72DCBE3744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1D23-FADB-440B-827E-B061CC33D877}" type="datetimeFigureOut">
              <a:rPr lang="zh-CN" altLang="en-US" smtClean="0"/>
              <a:t>2014/6/12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73E-780C-43B5-BE4B-72DCBE3744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1D23-FADB-440B-827E-B061CC33D877}" type="datetimeFigureOut">
              <a:rPr lang="zh-CN" altLang="en-US" smtClean="0"/>
              <a:t>2014/6/12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73E-780C-43B5-BE4B-72DCBE3744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1D23-FADB-440B-827E-B061CC33D877}" type="datetimeFigureOut">
              <a:rPr lang="zh-CN" altLang="en-US" smtClean="0"/>
              <a:t>2014/6/12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73E-780C-43B5-BE4B-72DCBE3744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B65A1D23-FADB-440B-827E-B061CC33D877}" type="datetimeFigureOut">
              <a:rPr lang="zh-CN" altLang="en-US" smtClean="0"/>
              <a:t>2014/6/12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6CA4973E-780C-43B5-BE4B-72DCBE3744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5A1D23-FADB-440B-827E-B061CC33D877}" type="datetimeFigureOut">
              <a:rPr lang="zh-CN" altLang="en-US" smtClean="0"/>
              <a:t>2014/6/12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CA4973E-780C-43B5-BE4B-72DCBE3744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871348.htm" TargetMode="External"/><Relationship Id="rId2" Type="http://schemas.openxmlformats.org/officeDocument/2006/relationships/hyperlink" Target="http://baike.baidu.com/view/466995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aike.baidu.com/view/1353591.htm" TargetMode="External"/><Relationship Id="rId4" Type="http://schemas.openxmlformats.org/officeDocument/2006/relationships/hyperlink" Target="http://baike.baidu.com/view/1524.h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err="1" smtClean="0"/>
              <a:t>FreeSWITCH</a:t>
            </a:r>
            <a:r>
              <a:rPr lang="zh-CN" altLang="en-US" dirty="0" smtClean="0"/>
              <a:t> 计费与</a:t>
            </a:r>
            <a:r>
              <a:rPr lang="en-US" altLang="zh-CN" dirty="0" smtClean="0"/>
              <a:t>CTI</a:t>
            </a:r>
            <a:endParaRPr lang="zh-CN" altLang="en-US" dirty="0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2800" dirty="0" smtClean="0"/>
              <a:t>李新科</a:t>
            </a:r>
            <a:endParaRPr lang="en-US" altLang="zh-CN" sz="2800" dirty="0" smtClean="0"/>
          </a:p>
          <a:p>
            <a:pPr algn="r"/>
            <a:r>
              <a:rPr lang="en-US" altLang="zh-CN" sz="2800" dirty="0" smtClean="0"/>
              <a:t>Mobile: 15161693755</a:t>
            </a:r>
          </a:p>
          <a:p>
            <a:pPr algn="r"/>
            <a:r>
              <a:rPr lang="en-US" altLang="zh-CN" sz="2800" dirty="0" smtClean="0"/>
              <a:t>Mail: foxgoing@gmail.com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02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计费系统－未来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换掉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zh-CN" altLang="en-US" dirty="0" smtClean="0"/>
              <a:t>完善的计费系统开源</a:t>
            </a:r>
            <a:endParaRPr lang="en-US" altLang="zh-CN" dirty="0" smtClean="0"/>
          </a:p>
          <a:p>
            <a:r>
              <a:rPr lang="zh-CN" altLang="en-US" dirty="0" smtClean="0"/>
              <a:t>更多的性能提升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计费模块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FSCTI</a:t>
            </a:r>
          </a:p>
          <a:p>
            <a:r>
              <a:rPr lang="zh-CN" altLang="en-US" dirty="0"/>
              <a:t>提问与</a:t>
            </a:r>
            <a:r>
              <a:rPr lang="zh-CN" altLang="en-US" dirty="0" smtClean="0"/>
              <a:t>杂谈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36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FSCTI</a:t>
            </a:r>
            <a:r>
              <a:rPr lang="zh-CN" altLang="en-US" dirty="0" smtClean="0"/>
              <a:t>－简介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2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何为</a:t>
            </a:r>
            <a:r>
              <a:rPr lang="en-US" altLang="zh-CN" dirty="0" smtClean="0"/>
              <a:t>CTI</a:t>
            </a:r>
          </a:p>
          <a:p>
            <a:r>
              <a:rPr lang="en-US" altLang="zh-CN" dirty="0">
                <a:hlinkClick r:id="rId2"/>
              </a:rPr>
              <a:t>CTI</a:t>
            </a:r>
            <a:r>
              <a:rPr lang="zh-CN" altLang="en-US" dirty="0">
                <a:hlinkClick r:id="rId2"/>
              </a:rPr>
              <a:t>技术</a:t>
            </a:r>
            <a:r>
              <a:rPr lang="zh-CN" altLang="en-US" dirty="0"/>
              <a:t>是从传统的</a:t>
            </a:r>
            <a:r>
              <a:rPr lang="zh-CN" altLang="en-US" dirty="0">
                <a:hlinkClick r:id="rId3"/>
              </a:rPr>
              <a:t>计算机电话集成</a:t>
            </a:r>
            <a:r>
              <a:rPr lang="en-US" altLang="zh-CN" dirty="0"/>
              <a:t>(Computer Telephony Integration)</a:t>
            </a:r>
            <a:r>
              <a:rPr lang="zh-CN" altLang="en-US" dirty="0"/>
              <a:t>技术发展而来的，最初是想将计算机技术应用到电话系统中，能够自动地对电话中的信令信息进行识别处理，并通过建立有关的话路连 接，而向用户传送预定的录音文件、转接来话等。这意味着</a:t>
            </a:r>
            <a:r>
              <a:rPr lang="en-US" altLang="zh-CN" dirty="0"/>
              <a:t>CTI</a:t>
            </a:r>
            <a:r>
              <a:rPr lang="zh-CN" altLang="en-US" dirty="0"/>
              <a:t>技术不仅要处理传统的电话语音，而且要处理包括传真、</a:t>
            </a:r>
            <a:r>
              <a:rPr lang="zh-CN" altLang="en-US" dirty="0">
                <a:hlinkClick r:id="rId4"/>
              </a:rPr>
              <a:t>电子邮件</a:t>
            </a:r>
            <a:r>
              <a:rPr lang="zh-CN" altLang="en-US" dirty="0"/>
              <a:t>等其它形式的信息媒体。</a:t>
            </a:r>
            <a:r>
              <a:rPr lang="en-US" altLang="zh-CN" dirty="0"/>
              <a:t>CTI</a:t>
            </a:r>
            <a:r>
              <a:rPr lang="zh-CN" altLang="en-US" dirty="0"/>
              <a:t>技术跨越计算机技术和电信技术两大领域，提供的一些典型业务主要有基于用户设备</a:t>
            </a:r>
            <a:r>
              <a:rPr lang="en-US" altLang="zh-CN" dirty="0"/>
              <a:t>(CPE)</a:t>
            </a:r>
            <a:r>
              <a:rPr lang="zh-CN" altLang="en-US" dirty="0"/>
              <a:t>的消息系统、交互语音应答、</a:t>
            </a:r>
            <a:r>
              <a:rPr lang="zh-CN" altLang="en-US" dirty="0">
                <a:hlinkClick r:id="rId5"/>
              </a:rPr>
              <a:t>呼叫中心系统</a:t>
            </a:r>
            <a:r>
              <a:rPr lang="zh-CN" altLang="en-US" dirty="0"/>
              <a:t>、增值业务、</a:t>
            </a:r>
            <a:r>
              <a:rPr lang="en-US" altLang="zh-CN" dirty="0"/>
              <a:t>IP</a:t>
            </a:r>
            <a:r>
              <a:rPr lang="zh-CN" altLang="en-US" dirty="0"/>
              <a:t>电话等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电话系统与计算机系统的结合就需要“中间件”，</a:t>
            </a:r>
            <a:r>
              <a:rPr lang="en-US" altLang="zh-CN" dirty="0" smtClean="0"/>
              <a:t>FSCTI</a:t>
            </a:r>
            <a:r>
              <a:rPr lang="zh-CN" altLang="en-US" dirty="0" smtClean="0"/>
              <a:t> 是</a:t>
            </a:r>
            <a:r>
              <a:rPr lang="en-US" altLang="zh-CN" dirty="0" err="1" smtClean="0"/>
              <a:t>FreeSWITCH</a:t>
            </a:r>
            <a:r>
              <a:rPr lang="zh-CN" altLang="en-US" dirty="0" smtClean="0"/>
              <a:t>电话系统与计算机系统的衔接组件，它是</a:t>
            </a:r>
            <a:r>
              <a:rPr lang="en-US" altLang="zh-CN" dirty="0" err="1" smtClean="0"/>
              <a:t>FreeSWITCH</a:t>
            </a:r>
            <a:r>
              <a:rPr lang="zh-CN" altLang="zh-CN" dirty="0"/>
              <a:t>与座席端的通讯桥梁，监控</a:t>
            </a:r>
            <a:r>
              <a:rPr lang="en-US" altLang="zh-CN" dirty="0" err="1"/>
              <a:t>FreeSWITCH</a:t>
            </a:r>
            <a:r>
              <a:rPr lang="zh-CN" altLang="zh-CN" dirty="0"/>
              <a:t>事件，接收来自座席端的请求，发送消息到相关座席，发送外线、分机、队列等状态信息到监控端，记录相关话务数据。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62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Fscti</a:t>
            </a:r>
            <a:r>
              <a:rPr lang="zh-CN" altLang="en-US" dirty="0" smtClean="0"/>
              <a:t>－功能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00162019"/>
              </p:ext>
            </p:extLst>
          </p:nvPr>
        </p:nvGraphicFramePr>
        <p:xfrm>
          <a:off x="1691680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fscti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65837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8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Fscti</a:t>
            </a:r>
            <a:r>
              <a:rPr lang="zh-CN" altLang="en-US" dirty="0"/>
              <a:t>－为何要有</a:t>
            </a:r>
            <a:r>
              <a:rPr lang="en-US" altLang="zh-CN" dirty="0" smtClean="0"/>
              <a:t>FSCTI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80648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希望大家可以一起开源， 联起大家的大脑。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fscti</a:t>
            </a:r>
            <a:r>
              <a:rPr lang="zh-CN" altLang="zh-CN" dirty="0"/>
              <a:t>只是个让</a:t>
            </a:r>
            <a:r>
              <a:rPr lang="en-US" altLang="zh-CN" dirty="0" err="1"/>
              <a:t>freeswitch</a:t>
            </a:r>
            <a:r>
              <a:rPr lang="zh-CN" altLang="zh-CN" dirty="0"/>
              <a:t>更容易和第三方软件整合使用的工具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2. </a:t>
            </a:r>
            <a:r>
              <a:rPr lang="zh-CN" altLang="zh-CN" dirty="0"/>
              <a:t>我们相信</a:t>
            </a:r>
            <a:r>
              <a:rPr lang="en-US" altLang="zh-CN" dirty="0" err="1"/>
              <a:t>freeswitch</a:t>
            </a:r>
            <a:r>
              <a:rPr lang="zh-CN" altLang="zh-CN" dirty="0"/>
              <a:t>会不断的完善和升级，</a:t>
            </a:r>
            <a:r>
              <a:rPr lang="en-US" altLang="zh-CN" dirty="0" err="1"/>
              <a:t>fscti</a:t>
            </a:r>
            <a:r>
              <a:rPr lang="zh-CN" altLang="zh-CN" dirty="0"/>
              <a:t>会因此而做在接口上做相应的变更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fscti</a:t>
            </a:r>
            <a:r>
              <a:rPr lang="zh-CN" altLang="zh-CN" dirty="0"/>
              <a:t>目标是利用</a:t>
            </a:r>
            <a:r>
              <a:rPr lang="en-US" altLang="zh-CN" dirty="0" err="1"/>
              <a:t>freeswitch</a:t>
            </a:r>
            <a:r>
              <a:rPr lang="zh-CN" altLang="zh-CN" dirty="0"/>
              <a:t>不是改造</a:t>
            </a:r>
            <a:r>
              <a:rPr lang="en-US" altLang="zh-CN" dirty="0" err="1"/>
              <a:t>freeswitch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主页 </a:t>
            </a:r>
            <a:r>
              <a:rPr lang="en-US" altLang="zh-CN" dirty="0"/>
              <a:t>fscti.8000hz.com</a:t>
            </a:r>
            <a:r>
              <a:rPr lang="zh-CN" altLang="zh-CN" dirty="0"/>
              <a:t>，</a:t>
            </a:r>
            <a:r>
              <a:rPr lang="en-US" altLang="zh-CN" dirty="0" err="1"/>
              <a:t>git</a:t>
            </a:r>
            <a:r>
              <a:rPr lang="zh-CN" altLang="zh-CN" dirty="0"/>
              <a:t>地址</a:t>
            </a:r>
            <a:r>
              <a:rPr lang="en-US" altLang="zh-CN" dirty="0"/>
              <a:t>git://</a:t>
            </a:r>
            <a:r>
              <a:rPr lang="en-US" altLang="zh-CN" dirty="0" smtClean="0"/>
              <a:t>git.8000hz.com:fscti</a:t>
            </a:r>
          </a:p>
          <a:p>
            <a:endParaRPr lang="zh-CN" altLang="zh-CN" dirty="0"/>
          </a:p>
          <a:p>
            <a:r>
              <a:rPr lang="zh-CN" altLang="zh-CN" dirty="0"/>
              <a:t>此项目将遵循</a:t>
            </a:r>
            <a:r>
              <a:rPr lang="en-US" altLang="zh-CN" dirty="0"/>
              <a:t>LGPL</a:t>
            </a:r>
            <a:r>
              <a:rPr lang="zh-CN" altLang="zh-CN" dirty="0" smtClean="0"/>
              <a:t>协议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b="1" dirty="0" smtClean="0"/>
              <a:t>语言</a:t>
            </a:r>
            <a:endParaRPr lang="zh-CN" altLang="zh-CN" dirty="0"/>
          </a:p>
          <a:p>
            <a:r>
              <a:rPr lang="en-US" altLang="zh-CN" dirty="0"/>
              <a:t>C              </a:t>
            </a:r>
            <a:r>
              <a:rPr lang="zh-CN" altLang="zh-CN" dirty="0" smtClean="0"/>
              <a:t>中间件</a:t>
            </a:r>
            <a:endParaRPr lang="zh-CN" altLang="zh-CN" dirty="0"/>
          </a:p>
          <a:p>
            <a:r>
              <a:rPr lang="en-US" altLang="zh-CN" dirty="0" err="1"/>
              <a:t>Lua</a:t>
            </a:r>
            <a:r>
              <a:rPr lang="en-US" altLang="zh-CN" dirty="0"/>
              <a:t>            </a:t>
            </a:r>
            <a:r>
              <a:rPr lang="en-US" altLang="zh-CN" dirty="0" err="1" smtClean="0"/>
              <a:t>FreeSWITCH</a:t>
            </a:r>
            <a:r>
              <a:rPr lang="zh-CN" altLang="en-US" dirty="0" smtClean="0"/>
              <a:t>部分功能实现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6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Fscti</a:t>
            </a:r>
            <a:r>
              <a:rPr lang="zh-CN" altLang="en-US" dirty="0"/>
              <a:t>－未来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FSCTI</a:t>
            </a:r>
            <a:r>
              <a:rPr lang="zh-CN" altLang="en-US" dirty="0" smtClean="0"/>
              <a:t>的发起人和开发者</a:t>
            </a:r>
            <a:endParaRPr lang="en-US" altLang="zh-CN" dirty="0" smtClean="0"/>
          </a:p>
          <a:p>
            <a:r>
              <a:rPr lang="zh-CN" altLang="en-US" sz="2000" dirty="0" smtClean="0"/>
              <a:t>杨晓宇 上海易沃软件科技有限公司</a:t>
            </a:r>
            <a:endParaRPr lang="en-US" altLang="zh-CN" sz="2000" dirty="0" smtClean="0"/>
          </a:p>
          <a:p>
            <a:r>
              <a:rPr lang="zh-CN" altLang="en-US" sz="2000" dirty="0" smtClean="0"/>
              <a:t>李新科</a:t>
            </a:r>
            <a:endParaRPr lang="en-US" altLang="zh-CN" sz="2000" dirty="0" smtClean="0"/>
          </a:p>
          <a:p>
            <a:r>
              <a:rPr lang="zh-CN" altLang="en-US" sz="2000" dirty="0" smtClean="0"/>
              <a:t>沈永贤</a:t>
            </a:r>
            <a:endParaRPr lang="en-US" altLang="zh-CN" sz="2000" dirty="0" smtClean="0"/>
          </a:p>
          <a:p>
            <a:endParaRPr lang="en-US" altLang="zh-CN" dirty="0"/>
          </a:p>
          <a:p>
            <a:r>
              <a:rPr lang="zh-CN" altLang="en-US" dirty="0" smtClean="0"/>
              <a:t>发布</a:t>
            </a:r>
            <a:r>
              <a:rPr lang="en-US" altLang="zh-CN" dirty="0" smtClean="0"/>
              <a:t>SDK(C)</a:t>
            </a:r>
          </a:p>
          <a:p>
            <a:r>
              <a:rPr lang="zh-CN" altLang="en-US" dirty="0" smtClean="0"/>
              <a:t>性能提升</a:t>
            </a:r>
            <a:endParaRPr lang="en-US" altLang="zh-CN" dirty="0" smtClean="0"/>
          </a:p>
          <a:p>
            <a:r>
              <a:rPr lang="zh-CN" altLang="en-US" dirty="0" smtClean="0"/>
              <a:t>功能完善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29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计费模块</a:t>
            </a:r>
            <a:endParaRPr lang="en-US" altLang="zh-CN" dirty="0" smtClean="0"/>
          </a:p>
          <a:p>
            <a:r>
              <a:rPr lang="en-US" altLang="zh-CN" dirty="0" smtClean="0"/>
              <a:t>FSCTI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提问与</a:t>
            </a:r>
            <a:r>
              <a:rPr lang="zh-CN" altLang="en-US" dirty="0">
                <a:solidFill>
                  <a:srgbClr val="FF0000"/>
                </a:solidFill>
              </a:rPr>
              <a:t>杂谈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吐槽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89" y="1412776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err="1"/>
              <a:t>Opensips</a:t>
            </a:r>
            <a:r>
              <a:rPr lang="zh-CN" altLang="en-US" dirty="0"/>
              <a:t>注册</a:t>
            </a:r>
            <a:r>
              <a:rPr lang="en-US" altLang="zh-CN" dirty="0"/>
              <a:t>/</a:t>
            </a:r>
            <a:r>
              <a:rPr lang="zh-CN" altLang="en-US" dirty="0"/>
              <a:t>呼叫代理</a:t>
            </a:r>
            <a:r>
              <a:rPr lang="en-US" altLang="zh-CN" dirty="0"/>
              <a:t>/PRESENCE/IM/</a:t>
            </a:r>
            <a:r>
              <a:rPr lang="zh-CN" altLang="en-US" dirty="0"/>
              <a:t>计费</a:t>
            </a:r>
            <a:r>
              <a:rPr lang="en-US" altLang="zh-CN" dirty="0"/>
              <a:t>/</a:t>
            </a:r>
            <a:r>
              <a:rPr lang="zh-CN" altLang="en-US" dirty="0"/>
              <a:t>通话记录</a:t>
            </a:r>
            <a:r>
              <a:rPr lang="en-US" altLang="zh-CN" dirty="0"/>
              <a:t>/NAT/</a:t>
            </a:r>
            <a:r>
              <a:rPr lang="zh-CN" altLang="en-US" dirty="0"/>
              <a:t>离线消息</a:t>
            </a:r>
            <a:r>
              <a:rPr lang="en-US" altLang="zh-CN" dirty="0"/>
              <a:t>/</a:t>
            </a:r>
            <a:r>
              <a:rPr lang="zh-CN" altLang="en-US" dirty="0"/>
              <a:t>文件传输</a:t>
            </a:r>
            <a:r>
              <a:rPr lang="en-US" altLang="zh-CN" dirty="0"/>
              <a:t>/</a:t>
            </a:r>
            <a:r>
              <a:rPr lang="zh-CN" altLang="en-US" dirty="0"/>
              <a:t>群组聊天</a:t>
            </a:r>
            <a:r>
              <a:rPr lang="en-US" altLang="zh-CN" dirty="0"/>
              <a:t>…..</a:t>
            </a:r>
          </a:p>
          <a:p>
            <a:endParaRPr lang="en-US" altLang="zh-CN" dirty="0"/>
          </a:p>
          <a:p>
            <a:r>
              <a:rPr lang="zh-CN" altLang="en-US" dirty="0"/>
              <a:t>终端 </a:t>
            </a:r>
            <a:r>
              <a:rPr lang="en-US" altLang="zh-CN" dirty="0" err="1"/>
              <a:t>MiniUA</a:t>
            </a:r>
            <a:r>
              <a:rPr lang="en-US" altLang="zh-CN" dirty="0"/>
              <a:t>(MFC/</a:t>
            </a:r>
            <a:r>
              <a:rPr lang="en-US" altLang="zh-CN" dirty="0" err="1"/>
              <a:t>emiplib</a:t>
            </a:r>
            <a:r>
              <a:rPr lang="en-US" altLang="zh-CN" dirty="0"/>
              <a:t>/</a:t>
            </a:r>
            <a:r>
              <a:rPr lang="en-US" altLang="zh-CN" dirty="0" err="1"/>
              <a:t>jrtp</a:t>
            </a:r>
            <a:r>
              <a:rPr lang="en-US" altLang="zh-CN" dirty="0"/>
              <a:t>/</a:t>
            </a:r>
            <a:r>
              <a:rPr lang="en-US" altLang="zh-CN" dirty="0" err="1"/>
              <a:t>jthread</a:t>
            </a:r>
            <a:r>
              <a:rPr lang="en-US" altLang="zh-CN" dirty="0"/>
              <a:t>/</a:t>
            </a:r>
            <a:r>
              <a:rPr lang="en-US" altLang="zh-CN" dirty="0" err="1"/>
              <a:t>osip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“增值服务”</a:t>
            </a:r>
            <a:endParaRPr lang="en-US" altLang="zh-CN" dirty="0"/>
          </a:p>
          <a:p>
            <a:r>
              <a:rPr lang="en-US" altLang="zh-CN" dirty="0" err="1"/>
              <a:t>FreeSWITCH</a:t>
            </a:r>
            <a:r>
              <a:rPr lang="zh-CN" altLang="en-US" dirty="0"/>
              <a:t>模块   </a:t>
            </a:r>
            <a:r>
              <a:rPr lang="en-US" altLang="zh-CN" dirty="0" err="1"/>
              <a:t>FreeSWITCH</a:t>
            </a:r>
            <a:r>
              <a:rPr lang="en-US" altLang="zh-CN" dirty="0"/>
              <a:t> </a:t>
            </a:r>
            <a:r>
              <a:rPr lang="zh-CN" altLang="en-US" dirty="0"/>
              <a:t>编码 </a:t>
            </a:r>
            <a:r>
              <a:rPr lang="en-US" altLang="zh-CN" dirty="0"/>
              <a:t>IPP G723</a:t>
            </a:r>
            <a:r>
              <a:rPr lang="zh-CN" altLang="en-US" dirty="0"/>
              <a:t>， </a:t>
            </a:r>
            <a:r>
              <a:rPr lang="en-US" altLang="zh-CN" dirty="0"/>
              <a:t>IPP G729</a:t>
            </a:r>
            <a:r>
              <a:rPr lang="zh-CN" altLang="en-US" dirty="0"/>
              <a:t>，</a:t>
            </a:r>
            <a:r>
              <a:rPr lang="en-US" altLang="zh-CN" dirty="0"/>
              <a:t>IPP MP3</a:t>
            </a:r>
            <a:r>
              <a:rPr lang="zh-CN" altLang="en-US" dirty="0"/>
              <a:t>编码</a:t>
            </a:r>
            <a:r>
              <a:rPr lang="en-US" altLang="zh-CN" dirty="0" smtClean="0"/>
              <a:t>…..</a:t>
            </a:r>
          </a:p>
          <a:p>
            <a:endParaRPr lang="en-US" altLang="zh-CN" dirty="0"/>
          </a:p>
          <a:p>
            <a:r>
              <a:rPr lang="zh-CN" altLang="en-US" dirty="0" smtClean="0"/>
              <a:t>“</a:t>
            </a:r>
            <a:r>
              <a:rPr lang="zh-CN" altLang="en-US" dirty="0"/>
              <a:t>基于</a:t>
            </a:r>
            <a:r>
              <a:rPr lang="en-US" altLang="zh-CN" dirty="0"/>
              <a:t>SIP</a:t>
            </a:r>
            <a:r>
              <a:rPr lang="zh-CN" altLang="en-US" dirty="0"/>
              <a:t>的通信网络最重要的是</a:t>
            </a:r>
            <a:r>
              <a:rPr lang="en-US" altLang="zh-CN" dirty="0"/>
              <a:t>UA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“阉人得志，贱价外包”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推陈出新，做自己独一无二的软件。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“趣事之梦想”</a:t>
            </a:r>
            <a:endParaRPr lang="en-US" altLang="zh-CN" dirty="0" smtClean="0"/>
          </a:p>
          <a:p>
            <a:r>
              <a:rPr lang="zh-CN" altLang="en-US" dirty="0" smtClean="0"/>
              <a:t>飞行员，化学家，程序员，老师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52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 smtClean="0"/>
              <a:t>谢谢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3308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个人简介－李新科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李</a:t>
            </a:r>
            <a:r>
              <a:rPr lang="zh-CN" altLang="en-US" dirty="0" smtClean="0"/>
              <a:t>新科 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黑猫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08</a:t>
            </a:r>
            <a:r>
              <a:rPr lang="zh-CN" altLang="en-US" dirty="0"/>
              <a:t>年</a:t>
            </a:r>
            <a:r>
              <a:rPr lang="en-US" altLang="zh-CN" dirty="0"/>
              <a:t>"</a:t>
            </a:r>
            <a:r>
              <a:rPr lang="zh-CN" altLang="en-US" dirty="0"/>
              <a:t>误入</a:t>
            </a:r>
            <a:r>
              <a:rPr lang="en-US" altLang="zh-CN" dirty="0"/>
              <a:t>"VOIP</a:t>
            </a:r>
            <a:r>
              <a:rPr lang="zh-CN" altLang="en-US" dirty="0"/>
              <a:t>行业，</a:t>
            </a:r>
            <a:r>
              <a:rPr lang="en-US" altLang="zh-CN" dirty="0"/>
              <a:t>09</a:t>
            </a:r>
            <a:r>
              <a:rPr lang="zh-CN" altLang="en-US" dirty="0"/>
              <a:t>年开始接触</a:t>
            </a:r>
            <a:r>
              <a:rPr lang="en-US" altLang="zh-CN" dirty="0" err="1"/>
              <a:t>FreeSWITCH</a:t>
            </a:r>
            <a:r>
              <a:rPr lang="zh-CN" altLang="en-US" dirty="0"/>
              <a:t>。偶尔也翻译</a:t>
            </a:r>
            <a:r>
              <a:rPr lang="en-US" altLang="zh-CN" dirty="0"/>
              <a:t>Cookbook</a:t>
            </a:r>
            <a:r>
              <a:rPr lang="zh-CN" altLang="en-US" dirty="0"/>
              <a:t>和</a:t>
            </a:r>
            <a:r>
              <a:rPr lang="en-US" altLang="zh-CN" dirty="0"/>
              <a:t>Wiki.</a:t>
            </a:r>
          </a:p>
          <a:p>
            <a:endParaRPr lang="en-US" altLang="zh-CN" dirty="0"/>
          </a:p>
          <a:p>
            <a:r>
              <a:rPr lang="zh-CN" altLang="en-US" dirty="0"/>
              <a:t>上过班，创过业，有想法，擅长使用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LUA</a:t>
            </a:r>
            <a:r>
              <a:rPr lang="zh-CN" altLang="en-US" dirty="0"/>
              <a:t>及</a:t>
            </a:r>
            <a:r>
              <a:rPr lang="en-US" altLang="zh-CN" dirty="0"/>
              <a:t>PHP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目前自由职业者，为“地下作坊”写过脚本，也为上市企业做过软件。</a:t>
            </a:r>
          </a:p>
          <a:p>
            <a:endParaRPr lang="zh-CN" altLang="en-US" dirty="0"/>
          </a:p>
          <a:p>
            <a:r>
              <a:rPr lang="zh-CN" altLang="en-US" dirty="0"/>
              <a:t>偶尔写写博客。目前准备致力开源事业。希望未来当个老师或者老实回家务农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04664"/>
            <a:ext cx="720080" cy="63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16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计费模块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FSCTI</a:t>
            </a:r>
          </a:p>
          <a:p>
            <a:r>
              <a:rPr lang="zh-CN" altLang="en-US" dirty="0" smtClean="0"/>
              <a:t>提问与杂谈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55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CDRTOOL</a:t>
            </a:r>
            <a:endParaRPr lang="zh-CN" altLang="en-US" dirty="0"/>
          </a:p>
        </p:txBody>
      </p:sp>
      <p:pic>
        <p:nvPicPr>
          <p:cNvPr id="1026" name="Picture 2" descr="C:\Users\lixinke\Desktop\QQ图片201406121219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16968"/>
            <a:ext cx="8920536" cy="476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2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计费模块－简介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预付</a:t>
            </a:r>
            <a:r>
              <a:rPr lang="zh-CN" altLang="en-US" dirty="0"/>
              <a:t>费和后付费接口</a:t>
            </a:r>
            <a:endParaRPr lang="en-US" altLang="zh-CN" dirty="0"/>
          </a:p>
          <a:p>
            <a:r>
              <a:rPr lang="zh-CN" altLang="en-US" dirty="0" smtClean="0"/>
              <a:t>防透支</a:t>
            </a:r>
            <a:endParaRPr lang="en-US" altLang="zh-CN" dirty="0"/>
          </a:p>
          <a:p>
            <a:r>
              <a:rPr lang="zh-CN" altLang="en-US" dirty="0" smtClean="0"/>
              <a:t>灵活</a:t>
            </a:r>
            <a:endParaRPr lang="en-US" altLang="zh-CN" dirty="0"/>
          </a:p>
          <a:p>
            <a:r>
              <a:rPr lang="zh-CN" altLang="en-US" dirty="0" smtClean="0"/>
              <a:t>开源</a:t>
            </a:r>
          </a:p>
        </p:txBody>
      </p:sp>
    </p:spTree>
    <p:extLst>
      <p:ext uri="{BB962C8B-B14F-4D97-AF65-F5344CB8AC3E}">
        <p14:creationId xmlns:p14="http://schemas.microsoft.com/office/powerpoint/2010/main" val="10377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5192032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地址：</a:t>
            </a:r>
            <a:r>
              <a:rPr lang="en-US" altLang="zh-CN" dirty="0"/>
              <a:t>git@git.8000hz.com:mod_mynibblebill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文档介绍： </a:t>
            </a:r>
            <a:r>
              <a:rPr lang="en-US" altLang="zh-CN" dirty="0"/>
              <a:t>http://www.8000hz.com/opensource.html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62700"/>
            <a:ext cx="8108950" cy="353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计费系统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9280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5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 </a:t>
            </a:r>
            <a:r>
              <a:rPr lang="zh-CN" altLang="en-US" dirty="0" smtClean="0"/>
              <a:t>计费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7"/>
            <a:ext cx="8928992" cy="455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计费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676456" cy="48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2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517</TotalTime>
  <Words>539</Words>
  <Application>Microsoft Office PowerPoint</Application>
  <PresentationFormat>全屏显示(4:3)</PresentationFormat>
  <Paragraphs>104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凤舞九天</vt:lpstr>
      <vt:lpstr>FreeSWITCH 计费与CTI</vt:lpstr>
      <vt:lpstr>个人简介－李新科</vt:lpstr>
      <vt:lpstr>目录</vt:lpstr>
      <vt:lpstr>CDRTOOL</vt:lpstr>
      <vt:lpstr>计费模块－简介</vt:lpstr>
      <vt:lpstr>介绍</vt:lpstr>
      <vt:lpstr>DEMO计费系统</vt:lpstr>
      <vt:lpstr>DEMO 计费</vt:lpstr>
      <vt:lpstr>DEMO计费</vt:lpstr>
      <vt:lpstr>计费系统－未来</vt:lpstr>
      <vt:lpstr>目录</vt:lpstr>
      <vt:lpstr>FSCTI－简介</vt:lpstr>
      <vt:lpstr>Fscti－功能</vt:lpstr>
      <vt:lpstr>fscti</vt:lpstr>
      <vt:lpstr>Fscti－为何要有FSCTI</vt:lpstr>
      <vt:lpstr>Fscti－未来计划</vt:lpstr>
      <vt:lpstr>目录</vt:lpstr>
      <vt:lpstr>吐槽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FreeSWITCH杂谈</dc:title>
  <dc:creator>lixinke</dc:creator>
  <cp:lastModifiedBy>lixinke</cp:lastModifiedBy>
  <cp:revision>83</cp:revision>
  <dcterms:created xsi:type="dcterms:W3CDTF">2014-05-28T14:54:59Z</dcterms:created>
  <dcterms:modified xsi:type="dcterms:W3CDTF">2014-06-12T05:35:04Z</dcterms:modified>
</cp:coreProperties>
</file>