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63" r:id="rId5"/>
    <p:sldId id="261" r:id="rId6"/>
    <p:sldId id="272" r:id="rId7"/>
    <p:sldId id="264" r:id="rId8"/>
    <p:sldId id="267" r:id="rId9"/>
    <p:sldId id="268" r:id="rId10"/>
    <p:sldId id="269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-14" initials="5" lastIdx="2" clrIdx="0">
    <p:extLst>
      <p:ext uri="{19B8F6BF-5375-455C-9EA6-DF929625EA0E}">
        <p15:presenceInfo xmlns:p15="http://schemas.microsoft.com/office/powerpoint/2012/main" userId="505-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swoo/NodeJS/tree/master/Node_Bucket_List" TargetMode="External"/><Relationship Id="rId2" Type="http://schemas.openxmlformats.org/officeDocument/2006/relationships/hyperlink" Target="https://github.com/freeswoo/NodeJS/tree/master/my-bucket-li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0611" y="1494205"/>
            <a:ext cx="8540813" cy="1947333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My Bucket List</a:t>
            </a:r>
            <a:endParaRPr lang="ko-KR" altLang="en-US" sz="96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417054" y="4633732"/>
            <a:ext cx="1994370" cy="956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smtClean="0"/>
              <a:t>임선우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029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857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구현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삭제화면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9376" y="1525769"/>
            <a:ext cx="1967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삭제버튼  클릭하면 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alert </a:t>
            </a: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창으로 재 확인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049376" y="1401023"/>
            <a:ext cx="2373445" cy="2679291"/>
            <a:chOff x="9268627" y="6296238"/>
            <a:chExt cx="699967" cy="69996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9268627" y="6296238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9618511" y="6646223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268627" y="6996206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8918643" y="6646222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406634"/>
            <a:ext cx="7444018" cy="49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857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구현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수정화면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9376" y="1525769"/>
            <a:ext cx="2372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 목록  클릭 하여 수정가능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81114" y="5834573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049376" y="1401023"/>
            <a:ext cx="2373445" cy="1877754"/>
            <a:chOff x="9268627" y="6296238"/>
            <a:chExt cx="699967" cy="69996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9268627" y="6296238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9618511" y="6646223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268627" y="6996206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8918643" y="6646222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401023"/>
            <a:ext cx="7443543" cy="49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442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보완점</a:t>
            </a:r>
            <a:endParaRPr lang="ko-KR" altLang="en-US" sz="60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9595" y="1923716"/>
            <a:ext cx="907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완료된 </a:t>
            </a:r>
            <a:r>
              <a:rPr lang="en-US" altLang="ko-KR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BucketList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표현 해주는 기능 구현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81114" y="5834573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3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509" y="1476598"/>
            <a:ext cx="442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endParaRPr lang="ko-KR" altLang="en-US" sz="60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058" y="3306561"/>
            <a:ext cx="925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GitHub:</a:t>
            </a:r>
            <a:r>
              <a:rPr lang="en-US" altLang="ko-KR" sz="3200" dirty="0" err="1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://github.com/freeswoo/NodeJS/tree/master/my-bucket-list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81114" y="5834573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4059" y="4757355"/>
            <a:ext cx="925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GitHub:</a:t>
            </a:r>
            <a:r>
              <a:rPr lang="en-US" altLang="ko-KR" sz="3200" dirty="0" err="1">
                <a:hlinkClick r:id="rId3"/>
              </a:rPr>
              <a:t>https</a:t>
            </a:r>
            <a:r>
              <a:rPr lang="en-US" altLang="ko-KR" sz="3200" dirty="0">
                <a:hlinkClick r:id="rId3"/>
              </a:rPr>
              <a:t>://github.com/</a:t>
            </a:r>
            <a:r>
              <a:rPr lang="en-US" altLang="ko-KR" sz="3200" dirty="0" err="1">
                <a:hlinkClick r:id="rId3"/>
              </a:rPr>
              <a:t>freeswoo</a:t>
            </a:r>
            <a:r>
              <a:rPr lang="en-US" altLang="ko-KR" sz="3200" dirty="0">
                <a:hlinkClick r:id="rId3"/>
              </a:rPr>
              <a:t>/</a:t>
            </a:r>
            <a:r>
              <a:rPr lang="en-US" altLang="ko-KR" sz="3200" dirty="0" err="1">
                <a:hlinkClick r:id="rId3"/>
              </a:rPr>
              <a:t>NodeJS</a:t>
            </a:r>
            <a:r>
              <a:rPr lang="en-US" altLang="ko-KR" sz="3200" dirty="0">
                <a:hlinkClick r:id="rId3"/>
              </a:rPr>
              <a:t>/tree/master/</a:t>
            </a:r>
            <a:r>
              <a:rPr lang="en-US" altLang="ko-KR" sz="3200" dirty="0" err="1">
                <a:hlinkClick r:id="rId3"/>
              </a:rPr>
              <a:t>Node_Bucket_List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2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442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목차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9595" y="1391281"/>
            <a:ext cx="9248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 …………………………………………… 3p</a:t>
            </a: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 smtClean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진행일정 </a:t>
            </a:r>
            <a:r>
              <a:rPr lang="en-US" altLang="ko-KR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…………………………… </a:t>
            </a:r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4p</a:t>
            </a: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 smtClean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 </a:t>
            </a:r>
            <a:r>
              <a:rPr lang="en-US" altLang="ko-KR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………………………………………  </a:t>
            </a:r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5p</a:t>
            </a: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화면구현 </a:t>
            </a:r>
            <a:r>
              <a:rPr lang="en-US" altLang="ko-KR" sz="3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………………………………………  </a:t>
            </a:r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6p</a:t>
            </a: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 smtClean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 </a:t>
            </a:r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………………………………………… 11p</a:t>
            </a:r>
            <a:endParaRPr lang="en-US" altLang="ko-KR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11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6" y="254642"/>
            <a:ext cx="579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en-US" altLang="ko-KR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 Case Diagram)</a:t>
            </a:r>
            <a:endParaRPr lang="ko-KR" altLang="en-US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090738" y="1756115"/>
            <a:ext cx="5812290" cy="4055540"/>
            <a:chOff x="2208304" y="1374628"/>
            <a:chExt cx="5812290" cy="40555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304" y="2613898"/>
              <a:ext cx="695325" cy="1684156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4794067" y="1374628"/>
              <a:ext cx="3226527" cy="4055540"/>
              <a:chOff x="4715690" y="1626802"/>
              <a:chExt cx="3226527" cy="405554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715692" y="1626802"/>
                <a:ext cx="3226525" cy="9335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</a:rPr>
                  <a:t>목록보기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715692" y="2667476"/>
                <a:ext cx="3226525" cy="9335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</a:rPr>
                  <a:t>추  가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715691" y="3708150"/>
                <a:ext cx="3226525" cy="9335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</a:rPr>
                  <a:t>수  정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715690" y="4748824"/>
                <a:ext cx="3226525" cy="93351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</a:rPr>
                  <a:t>삭  제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" name="직선 연결선 13"/>
            <p:cNvCxnSpPr>
              <a:stCxn id="5" idx="3"/>
              <a:endCxn id="7" idx="2"/>
            </p:cNvCxnSpPr>
            <p:nvPr/>
          </p:nvCxnSpPr>
          <p:spPr>
            <a:xfrm flipV="1">
              <a:off x="2903629" y="1841387"/>
              <a:ext cx="1890440" cy="16145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9" idx="2"/>
            </p:cNvCxnSpPr>
            <p:nvPr/>
          </p:nvCxnSpPr>
          <p:spPr>
            <a:xfrm flipV="1">
              <a:off x="2903629" y="2882061"/>
              <a:ext cx="1890440" cy="5650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3"/>
              <a:endCxn id="11" idx="2"/>
            </p:cNvCxnSpPr>
            <p:nvPr/>
          </p:nvCxnSpPr>
          <p:spPr>
            <a:xfrm>
              <a:off x="2903629" y="3455976"/>
              <a:ext cx="1890438" cy="150743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3"/>
              <a:endCxn id="10" idx="2"/>
            </p:cNvCxnSpPr>
            <p:nvPr/>
          </p:nvCxnSpPr>
          <p:spPr>
            <a:xfrm>
              <a:off x="2903629" y="3455976"/>
              <a:ext cx="1890439" cy="46675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894021" y="471687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사용자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6389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프로젝트 진행일정</a:t>
            </a:r>
            <a:endParaRPr lang="ko-KR" alt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21744"/>
              </p:ext>
            </p:extLst>
          </p:nvPr>
        </p:nvGraphicFramePr>
        <p:xfrm>
          <a:off x="1099595" y="1414147"/>
          <a:ext cx="9745884" cy="473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71"/>
                <a:gridCol w="812157"/>
                <a:gridCol w="812157"/>
                <a:gridCol w="812157"/>
                <a:gridCol w="812157"/>
                <a:gridCol w="812157"/>
                <a:gridCol w="812157"/>
                <a:gridCol w="812157"/>
                <a:gridCol w="812157"/>
                <a:gridCol w="812157"/>
              </a:tblGrid>
              <a:tr h="78866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8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설계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</a:tr>
              <a:tr h="78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요구사항 분석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</a:tr>
              <a:tr h="78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기능구현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</a:tr>
              <a:tr h="78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화면구현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</a:tr>
              <a:tr h="78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테스트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왼쪽/오른쪽 화살표 10"/>
          <p:cNvSpPr/>
          <p:nvPr/>
        </p:nvSpPr>
        <p:spPr>
          <a:xfrm>
            <a:off x="3565001" y="2407534"/>
            <a:ext cx="2372811" cy="33566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5162309" y="3219691"/>
            <a:ext cx="1599235" cy="33566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5961927" y="4031848"/>
            <a:ext cx="3251522" cy="33566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8426370" y="4844005"/>
            <a:ext cx="1568853" cy="33566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8426370" y="5629154"/>
            <a:ext cx="2372811" cy="33566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442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환경</a:t>
            </a:r>
            <a:endParaRPr lang="ko-KR" altLang="en-US" sz="60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9595" y="1923716"/>
            <a:ext cx="9074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개발도구 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</a:t>
            </a:r>
            <a:r>
              <a:rPr lang="en-US" altLang="ko-KR" sz="3200" dirty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Visual Studio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기본언어 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</a:t>
            </a:r>
            <a:r>
              <a:rPr lang="en-US" altLang="ko-KR" sz="3200" dirty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Node 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DBMS ……………</a:t>
            </a:r>
            <a:r>
              <a:rPr lang="en-US" altLang="ko-KR" sz="3200" dirty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MongoDB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화면구현 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…………</a:t>
            </a:r>
            <a:r>
              <a:rPr lang="en-US" altLang="ko-KR" sz="3200" dirty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React, W3.CSS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9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6273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DBMS </a:t>
            </a:r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테이블구성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1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6" y="254642"/>
            <a:ext cx="5451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구현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서버시작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6055" y="4264913"/>
            <a:ext cx="2978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화면 구</a:t>
            </a:r>
            <a:r>
              <a:rPr lang="ko-KR" altLang="en-US" sz="3200" dirty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위한 서버 시작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Yarn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378833"/>
            <a:ext cx="7405353" cy="49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857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구현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ko-KR" sz="3200" b="1" dirty="0" err="1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nodemon</a:t>
            </a:r>
            <a:r>
              <a:rPr lang="ko-KR" altLang="en-US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시작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2906" y="3897036"/>
            <a:ext cx="29785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Mongo DB</a:t>
            </a: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연동하기 위한 </a:t>
            </a:r>
            <a:r>
              <a:rPr lang="en-US" altLang="ko-KR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nodemon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397627"/>
            <a:ext cx="7405353" cy="49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595" y="254642"/>
            <a:ext cx="857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구현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b="1" dirty="0" err="1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메인화면</a:t>
            </a:r>
            <a:r>
              <a:rPr lang="en-US" altLang="ko-KR" sz="3200" b="1" dirty="0" smtClean="0">
                <a:ln w="0"/>
                <a:solidFill>
                  <a:srgbClr val="052F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b="1" dirty="0">
              <a:ln w="0"/>
              <a:solidFill>
                <a:srgbClr val="052F6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8870" y="4646044"/>
            <a:ext cx="1967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리스트에 목록 추가</a:t>
            </a:r>
            <a:endParaRPr lang="en-US" altLang="ko-KR" sz="3200" dirty="0" smtClean="0">
              <a:solidFill>
                <a:srgbClr val="052F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5077" y="5834573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43" y="1397627"/>
            <a:ext cx="7404696" cy="4998818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4317357" y="1397627"/>
            <a:ext cx="972273" cy="35015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endCxn id="12" idx="1"/>
          </p:cNvCxnSpPr>
          <p:nvPr/>
        </p:nvCxnSpPr>
        <p:spPr>
          <a:xfrm>
            <a:off x="5302796" y="1437177"/>
            <a:ext cx="3798763" cy="368003"/>
          </a:xfrm>
          <a:prstGeom prst="bentConnector3">
            <a:avLst>
              <a:gd name="adj1" fmla="val 78541"/>
            </a:avLst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59" y="1417428"/>
            <a:ext cx="2372130" cy="7755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88054" y="2105888"/>
            <a:ext cx="2978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스마트폰</a:t>
            </a:r>
            <a:r>
              <a:rPr lang="ko-KR" altLang="en-US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브라우저에 최적화된 </a:t>
            </a:r>
            <a:r>
              <a:rPr lang="en-US" altLang="ko-KR" sz="3200" dirty="0" smtClean="0">
                <a:solidFill>
                  <a:srgbClr val="052F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9088057" y="1397627"/>
            <a:ext cx="2372130" cy="2293876"/>
            <a:chOff x="9268627" y="6296238"/>
            <a:chExt cx="699967" cy="69996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9268627" y="6296238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9618511" y="6646223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268627" y="6996206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8918643" y="6646222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719739" y="2998504"/>
            <a:ext cx="5517083" cy="502342"/>
            <a:chOff x="9268627" y="6296238"/>
            <a:chExt cx="699967" cy="69996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9268627" y="6296238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9618511" y="6646223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9268627" y="6996206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8918643" y="6646222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꺾인 연결선 50"/>
          <p:cNvCxnSpPr>
            <a:endCxn id="3" idx="1"/>
          </p:cNvCxnSpPr>
          <p:nvPr/>
        </p:nvCxnSpPr>
        <p:spPr>
          <a:xfrm>
            <a:off x="7235253" y="3249675"/>
            <a:ext cx="2003617" cy="1934978"/>
          </a:xfrm>
          <a:prstGeom prst="bentConnector3">
            <a:avLst>
              <a:gd name="adj1" fmla="val 50000"/>
            </a:avLst>
          </a:prstGeom>
          <a:ln w="444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264904" y="4614132"/>
            <a:ext cx="2194946" cy="1141041"/>
            <a:chOff x="9268627" y="6296238"/>
            <a:chExt cx="699967" cy="69996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9268627" y="6296238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9618511" y="6646223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268627" y="6996206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8918643" y="6646222"/>
              <a:ext cx="699967" cy="0"/>
            </a:xfrm>
            <a:prstGeom prst="line">
              <a:avLst/>
            </a:prstGeom>
            <a:ln w="508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2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156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HY중고딕</vt:lpstr>
      <vt:lpstr>Century Gothic</vt:lpstr>
      <vt:lpstr>Wingdings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505-14</dc:creator>
  <cp:lastModifiedBy>505-14</cp:lastModifiedBy>
  <cp:revision>37</cp:revision>
  <dcterms:created xsi:type="dcterms:W3CDTF">2020-03-10T03:52:25Z</dcterms:created>
  <dcterms:modified xsi:type="dcterms:W3CDTF">2020-03-25T05:39:04Z</dcterms:modified>
</cp:coreProperties>
</file>