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19E2E-BBC4-4878-977E-4C4207E91943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CBC9229-1293-42A3-9C7A-388248B28D67}">
      <dgm:prSet phldrT="[텍스트]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7FC7B609-BB21-4E4D-BF18-3BE71C1F4E8A}" type="parTrans" cxnId="{A198E7E8-6DB5-45EF-A40F-798F18856074}">
      <dgm:prSet/>
      <dgm:spPr/>
      <dgm:t>
        <a:bodyPr/>
        <a:lstStyle/>
        <a:p>
          <a:pPr latinLnBrk="1"/>
          <a:endParaRPr lang="ko-KR" altLang="en-US"/>
        </a:p>
      </dgm:t>
    </dgm:pt>
    <dgm:pt modelId="{C85C463B-7D1F-4513-9A1B-1F51F7B8365C}" type="sibTrans" cxnId="{A198E7E8-6DB5-45EF-A40F-798F18856074}">
      <dgm:prSet/>
      <dgm:spPr/>
      <dgm:t>
        <a:bodyPr/>
        <a:lstStyle/>
        <a:p>
          <a:pPr latinLnBrk="1"/>
          <a:endParaRPr lang="ko-KR" altLang="en-US"/>
        </a:p>
      </dgm:t>
    </dgm:pt>
    <dgm:pt modelId="{9F1916AA-096A-4C8D-A7D1-505BF2E58E4E}">
      <dgm:prSet phldrT="[텍스트]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93882814-E02E-468D-A371-452E268E2893}" type="parTrans" cxnId="{12483B54-D119-4B89-916E-822FD3259199}">
      <dgm:prSet/>
      <dgm:spPr/>
      <dgm:t>
        <a:bodyPr/>
        <a:lstStyle/>
        <a:p>
          <a:pPr latinLnBrk="1"/>
          <a:endParaRPr lang="ko-KR" altLang="en-US"/>
        </a:p>
      </dgm:t>
    </dgm:pt>
    <dgm:pt modelId="{E13FC84D-8161-40A1-80A7-58F4AA7CA4E2}" type="sibTrans" cxnId="{12483B54-D119-4B89-916E-822FD3259199}">
      <dgm:prSet/>
      <dgm:spPr/>
      <dgm:t>
        <a:bodyPr/>
        <a:lstStyle/>
        <a:p>
          <a:pPr latinLnBrk="1"/>
          <a:endParaRPr lang="ko-KR" altLang="en-US"/>
        </a:p>
      </dgm:t>
    </dgm:pt>
    <dgm:pt modelId="{495E7793-5137-4861-BA2F-A67066DCB28F}">
      <dgm:prSet phldrT="[텍스트]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614BF91F-65DA-45C9-97A6-DAE4CB9A481B}" type="parTrans" cxnId="{0CF9A827-266F-4EF6-ACE0-0F62EDE9BDAA}">
      <dgm:prSet/>
      <dgm:spPr/>
      <dgm:t>
        <a:bodyPr/>
        <a:lstStyle/>
        <a:p>
          <a:pPr latinLnBrk="1"/>
          <a:endParaRPr lang="ko-KR" altLang="en-US"/>
        </a:p>
      </dgm:t>
    </dgm:pt>
    <dgm:pt modelId="{FC2D3AAB-767A-44F9-9C8E-D571F85F42DF}" type="sibTrans" cxnId="{0CF9A827-266F-4EF6-ACE0-0F62EDE9BDAA}">
      <dgm:prSet/>
      <dgm:spPr/>
      <dgm:t>
        <a:bodyPr/>
        <a:lstStyle/>
        <a:p>
          <a:pPr latinLnBrk="1"/>
          <a:endParaRPr lang="ko-KR" altLang="en-US"/>
        </a:p>
      </dgm:t>
    </dgm:pt>
    <dgm:pt modelId="{EBB5F7A7-4FA7-4E2E-ABFD-A8BE14FE89E9}" type="pres">
      <dgm:prSet presAssocID="{F3819E2E-BBC4-4878-977E-4C4207E9194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02981C-385C-467D-8F54-C7B01C00660B}" type="pres">
      <dgm:prSet presAssocID="{F3819E2E-BBC4-4878-977E-4C4207E91943}" presName="Name1" presStyleCnt="0"/>
      <dgm:spPr/>
    </dgm:pt>
    <dgm:pt modelId="{FB319DA8-423B-44B8-863A-8FC36DE34AAE}" type="pres">
      <dgm:prSet presAssocID="{F3819E2E-BBC4-4878-977E-4C4207E91943}" presName="cycle" presStyleCnt="0"/>
      <dgm:spPr/>
    </dgm:pt>
    <dgm:pt modelId="{45A45CCC-BD68-447A-AC85-5D48AC36C2D6}" type="pres">
      <dgm:prSet presAssocID="{F3819E2E-BBC4-4878-977E-4C4207E91943}" presName="srcNode" presStyleLbl="node1" presStyleIdx="0" presStyleCnt="3"/>
      <dgm:spPr/>
    </dgm:pt>
    <dgm:pt modelId="{23FFE578-A77B-457D-8428-8E252BF23BA7}" type="pres">
      <dgm:prSet presAssocID="{F3819E2E-BBC4-4878-977E-4C4207E91943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5D9AE50-590C-4AD3-8505-5567B087C96D}" type="pres">
      <dgm:prSet presAssocID="{F3819E2E-BBC4-4878-977E-4C4207E91943}" presName="extraNode" presStyleLbl="node1" presStyleIdx="0" presStyleCnt="3"/>
      <dgm:spPr/>
    </dgm:pt>
    <dgm:pt modelId="{CA9499D2-25DD-4298-8FBE-E20F5CD24B4B}" type="pres">
      <dgm:prSet presAssocID="{F3819E2E-BBC4-4878-977E-4C4207E91943}" presName="dstNode" presStyleLbl="node1" presStyleIdx="0" presStyleCnt="3"/>
      <dgm:spPr/>
    </dgm:pt>
    <dgm:pt modelId="{F5B04835-0B82-4086-A370-6809296644C2}" type="pres">
      <dgm:prSet presAssocID="{ACBC9229-1293-42A3-9C7A-388248B28D6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A62F67-979D-4C13-AA08-7249AAD878E9}" type="pres">
      <dgm:prSet presAssocID="{ACBC9229-1293-42A3-9C7A-388248B28D67}" presName="accent_1" presStyleCnt="0"/>
      <dgm:spPr/>
    </dgm:pt>
    <dgm:pt modelId="{92E40FEC-227F-48D9-9727-8247CF9EB839}" type="pres">
      <dgm:prSet presAssocID="{ACBC9229-1293-42A3-9C7A-388248B28D67}" presName="accentRepeatNode" presStyleLbl="solidFgAcc1" presStyleIdx="0" presStyleCnt="3"/>
      <dgm:spPr/>
    </dgm:pt>
    <dgm:pt modelId="{37C1FCCD-868B-4D57-BF0F-61E793F5BF42}" type="pres">
      <dgm:prSet presAssocID="{9F1916AA-096A-4C8D-A7D1-505BF2E58E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19CE0D-0041-45AC-883C-70164F81CD61}" type="pres">
      <dgm:prSet presAssocID="{9F1916AA-096A-4C8D-A7D1-505BF2E58E4E}" presName="accent_2" presStyleCnt="0"/>
      <dgm:spPr/>
    </dgm:pt>
    <dgm:pt modelId="{F161B518-1461-464C-99CB-72D1E896183A}" type="pres">
      <dgm:prSet presAssocID="{9F1916AA-096A-4C8D-A7D1-505BF2E58E4E}" presName="accentRepeatNode" presStyleLbl="solidFgAcc1" presStyleIdx="1" presStyleCnt="3"/>
      <dgm:spPr/>
      <dgm:extLst>
        <a:ext uri="{E40237B7-FDA0-4F09-8148-C483321AD2D9}">
          <dgm14:cNvPr xmlns:dgm14="http://schemas.microsoft.com/office/drawing/2010/diagram" id="0" name="" title="1"/>
        </a:ext>
      </dgm:extLst>
    </dgm:pt>
    <dgm:pt modelId="{3CCDE556-B59E-41C6-92C9-0C28D367202D}" type="pres">
      <dgm:prSet presAssocID="{495E7793-5137-4861-BA2F-A67066DCB28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5682CC-97B4-4D9D-8723-E82F9AEB601E}" type="pres">
      <dgm:prSet presAssocID="{495E7793-5137-4861-BA2F-A67066DCB28F}" presName="accent_3" presStyleCnt="0"/>
      <dgm:spPr/>
    </dgm:pt>
    <dgm:pt modelId="{B02DE3B7-1C3E-48CD-AB12-7E8D3F959DEE}" type="pres">
      <dgm:prSet presAssocID="{495E7793-5137-4861-BA2F-A67066DCB28F}" presName="accentRepeatNode" presStyleLbl="solidFgAcc1" presStyleIdx="2" presStyleCnt="3"/>
      <dgm:spPr/>
    </dgm:pt>
  </dgm:ptLst>
  <dgm:cxnLst>
    <dgm:cxn modelId="{0CF9A827-266F-4EF6-ACE0-0F62EDE9BDAA}" srcId="{F3819E2E-BBC4-4878-977E-4C4207E91943}" destId="{495E7793-5137-4861-BA2F-A67066DCB28F}" srcOrd="2" destOrd="0" parTransId="{614BF91F-65DA-45C9-97A6-DAE4CB9A481B}" sibTransId="{FC2D3AAB-767A-44F9-9C8E-D571F85F42DF}"/>
    <dgm:cxn modelId="{7F45BCB8-AA3C-4A11-9F64-F178DB536616}" type="presOf" srcId="{495E7793-5137-4861-BA2F-A67066DCB28F}" destId="{3CCDE556-B59E-41C6-92C9-0C28D367202D}" srcOrd="0" destOrd="0" presId="urn:microsoft.com/office/officeart/2008/layout/VerticalCurvedList"/>
    <dgm:cxn modelId="{8A01FB47-9811-4F81-8840-6404EC10DCF3}" type="presOf" srcId="{C85C463B-7D1F-4513-9A1B-1F51F7B8365C}" destId="{23FFE578-A77B-457D-8428-8E252BF23BA7}" srcOrd="0" destOrd="0" presId="urn:microsoft.com/office/officeart/2008/layout/VerticalCurvedList"/>
    <dgm:cxn modelId="{651DBD93-16EB-4FEF-A172-563E19BD7C60}" type="presOf" srcId="{ACBC9229-1293-42A3-9C7A-388248B28D67}" destId="{F5B04835-0B82-4086-A370-6809296644C2}" srcOrd="0" destOrd="0" presId="urn:microsoft.com/office/officeart/2008/layout/VerticalCurvedList"/>
    <dgm:cxn modelId="{12483B54-D119-4B89-916E-822FD3259199}" srcId="{F3819E2E-BBC4-4878-977E-4C4207E91943}" destId="{9F1916AA-096A-4C8D-A7D1-505BF2E58E4E}" srcOrd="1" destOrd="0" parTransId="{93882814-E02E-468D-A371-452E268E2893}" sibTransId="{E13FC84D-8161-40A1-80A7-58F4AA7CA4E2}"/>
    <dgm:cxn modelId="{2F76436D-CF36-42B8-AE8E-FB215465BBAE}" type="presOf" srcId="{9F1916AA-096A-4C8D-A7D1-505BF2E58E4E}" destId="{37C1FCCD-868B-4D57-BF0F-61E793F5BF42}" srcOrd="0" destOrd="0" presId="urn:microsoft.com/office/officeart/2008/layout/VerticalCurvedList"/>
    <dgm:cxn modelId="{A198E7E8-6DB5-45EF-A40F-798F18856074}" srcId="{F3819E2E-BBC4-4878-977E-4C4207E91943}" destId="{ACBC9229-1293-42A3-9C7A-388248B28D67}" srcOrd="0" destOrd="0" parTransId="{7FC7B609-BB21-4E4D-BF18-3BE71C1F4E8A}" sibTransId="{C85C463B-7D1F-4513-9A1B-1F51F7B8365C}"/>
    <dgm:cxn modelId="{473012C2-5742-4321-89D1-D762717ECE49}" type="presOf" srcId="{F3819E2E-BBC4-4878-977E-4C4207E91943}" destId="{EBB5F7A7-4FA7-4E2E-ABFD-A8BE14FE89E9}" srcOrd="0" destOrd="0" presId="urn:microsoft.com/office/officeart/2008/layout/VerticalCurvedList"/>
    <dgm:cxn modelId="{078D3AAF-0C20-49B6-96EB-9417F8C94740}" type="presParOf" srcId="{EBB5F7A7-4FA7-4E2E-ABFD-A8BE14FE89E9}" destId="{8B02981C-385C-467D-8F54-C7B01C00660B}" srcOrd="0" destOrd="0" presId="urn:microsoft.com/office/officeart/2008/layout/VerticalCurvedList"/>
    <dgm:cxn modelId="{2B587E76-E9CA-4C09-9EC6-21E9B0541B22}" type="presParOf" srcId="{8B02981C-385C-467D-8F54-C7B01C00660B}" destId="{FB319DA8-423B-44B8-863A-8FC36DE34AAE}" srcOrd="0" destOrd="0" presId="urn:microsoft.com/office/officeart/2008/layout/VerticalCurvedList"/>
    <dgm:cxn modelId="{BE7F38D3-2C35-40AC-A3AD-6981265F99E2}" type="presParOf" srcId="{FB319DA8-423B-44B8-863A-8FC36DE34AAE}" destId="{45A45CCC-BD68-447A-AC85-5D48AC36C2D6}" srcOrd="0" destOrd="0" presId="urn:microsoft.com/office/officeart/2008/layout/VerticalCurvedList"/>
    <dgm:cxn modelId="{21A1D9DD-B502-4223-AD7E-C9534D78E303}" type="presParOf" srcId="{FB319DA8-423B-44B8-863A-8FC36DE34AAE}" destId="{23FFE578-A77B-457D-8428-8E252BF23BA7}" srcOrd="1" destOrd="0" presId="urn:microsoft.com/office/officeart/2008/layout/VerticalCurvedList"/>
    <dgm:cxn modelId="{3C7DEE29-1A95-4682-A1E0-CCA497056543}" type="presParOf" srcId="{FB319DA8-423B-44B8-863A-8FC36DE34AAE}" destId="{75D9AE50-590C-4AD3-8505-5567B087C96D}" srcOrd="2" destOrd="0" presId="urn:microsoft.com/office/officeart/2008/layout/VerticalCurvedList"/>
    <dgm:cxn modelId="{F7838B74-13B9-4D6E-8890-C9B9FBDFC412}" type="presParOf" srcId="{FB319DA8-423B-44B8-863A-8FC36DE34AAE}" destId="{CA9499D2-25DD-4298-8FBE-E20F5CD24B4B}" srcOrd="3" destOrd="0" presId="urn:microsoft.com/office/officeart/2008/layout/VerticalCurvedList"/>
    <dgm:cxn modelId="{884CD13D-3309-482F-827B-03B699BF8793}" type="presParOf" srcId="{8B02981C-385C-467D-8F54-C7B01C00660B}" destId="{F5B04835-0B82-4086-A370-6809296644C2}" srcOrd="1" destOrd="0" presId="urn:microsoft.com/office/officeart/2008/layout/VerticalCurvedList"/>
    <dgm:cxn modelId="{E937D177-3D8A-479D-8E90-91E77E286361}" type="presParOf" srcId="{8B02981C-385C-467D-8F54-C7B01C00660B}" destId="{CEA62F67-979D-4C13-AA08-7249AAD878E9}" srcOrd="2" destOrd="0" presId="urn:microsoft.com/office/officeart/2008/layout/VerticalCurvedList"/>
    <dgm:cxn modelId="{0FACD6A2-92FB-4821-8007-99F6267DE471}" type="presParOf" srcId="{CEA62F67-979D-4C13-AA08-7249AAD878E9}" destId="{92E40FEC-227F-48D9-9727-8247CF9EB839}" srcOrd="0" destOrd="0" presId="urn:microsoft.com/office/officeart/2008/layout/VerticalCurvedList"/>
    <dgm:cxn modelId="{3AA85EDA-E45A-412A-817A-F30E2F0F8E1D}" type="presParOf" srcId="{8B02981C-385C-467D-8F54-C7B01C00660B}" destId="{37C1FCCD-868B-4D57-BF0F-61E793F5BF42}" srcOrd="3" destOrd="0" presId="urn:microsoft.com/office/officeart/2008/layout/VerticalCurvedList"/>
    <dgm:cxn modelId="{E8291F15-D600-48A8-A2E6-36D0A3537381}" type="presParOf" srcId="{8B02981C-385C-467D-8F54-C7B01C00660B}" destId="{8219CE0D-0041-45AC-883C-70164F81CD61}" srcOrd="4" destOrd="0" presId="urn:microsoft.com/office/officeart/2008/layout/VerticalCurvedList"/>
    <dgm:cxn modelId="{66C6FEA1-D562-4C33-9D88-47A3D571B1B0}" type="presParOf" srcId="{8219CE0D-0041-45AC-883C-70164F81CD61}" destId="{F161B518-1461-464C-99CB-72D1E896183A}" srcOrd="0" destOrd="0" presId="urn:microsoft.com/office/officeart/2008/layout/VerticalCurvedList"/>
    <dgm:cxn modelId="{F58BC8AE-8AFF-402E-88A5-8C1FA16F8B4C}" type="presParOf" srcId="{8B02981C-385C-467D-8F54-C7B01C00660B}" destId="{3CCDE556-B59E-41C6-92C9-0C28D367202D}" srcOrd="5" destOrd="0" presId="urn:microsoft.com/office/officeart/2008/layout/VerticalCurvedList"/>
    <dgm:cxn modelId="{AB82B465-7765-487E-B3B0-45939B76E260}" type="presParOf" srcId="{8B02981C-385C-467D-8F54-C7B01C00660B}" destId="{8F5682CC-97B4-4D9D-8723-E82F9AEB601E}" srcOrd="6" destOrd="0" presId="urn:microsoft.com/office/officeart/2008/layout/VerticalCurvedList"/>
    <dgm:cxn modelId="{9C50C5D3-B500-4771-BD5B-314A2CD67D8E}" type="presParOf" srcId="{8F5682CC-97B4-4D9D-8723-E82F9AEB601E}" destId="{B02DE3B7-1C3E-48CD-AB12-7E8D3F959DE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19E2E-BBC4-4878-977E-4C4207E91943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CBC9229-1293-42A3-9C7A-388248B28D67}">
      <dgm:prSet phldrT="[텍스트]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7FC7B609-BB21-4E4D-BF18-3BE71C1F4E8A}" type="parTrans" cxnId="{A198E7E8-6DB5-45EF-A40F-798F18856074}">
      <dgm:prSet/>
      <dgm:spPr/>
      <dgm:t>
        <a:bodyPr/>
        <a:lstStyle/>
        <a:p>
          <a:pPr latinLnBrk="1"/>
          <a:endParaRPr lang="ko-KR" altLang="en-US"/>
        </a:p>
      </dgm:t>
    </dgm:pt>
    <dgm:pt modelId="{C85C463B-7D1F-4513-9A1B-1F51F7B8365C}" type="sibTrans" cxnId="{A198E7E8-6DB5-45EF-A40F-798F18856074}">
      <dgm:prSet/>
      <dgm:spPr/>
      <dgm:t>
        <a:bodyPr/>
        <a:lstStyle/>
        <a:p>
          <a:pPr latinLnBrk="1"/>
          <a:endParaRPr lang="ko-KR" altLang="en-US"/>
        </a:p>
      </dgm:t>
    </dgm:pt>
    <dgm:pt modelId="{9F1916AA-096A-4C8D-A7D1-505BF2E58E4E}">
      <dgm:prSet phldrT="[텍스트]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93882814-E02E-468D-A371-452E268E2893}" type="parTrans" cxnId="{12483B54-D119-4B89-916E-822FD3259199}">
      <dgm:prSet/>
      <dgm:spPr/>
      <dgm:t>
        <a:bodyPr/>
        <a:lstStyle/>
        <a:p>
          <a:pPr latinLnBrk="1"/>
          <a:endParaRPr lang="ko-KR" altLang="en-US"/>
        </a:p>
      </dgm:t>
    </dgm:pt>
    <dgm:pt modelId="{E13FC84D-8161-40A1-80A7-58F4AA7CA4E2}" type="sibTrans" cxnId="{12483B54-D119-4B89-916E-822FD3259199}">
      <dgm:prSet/>
      <dgm:spPr/>
      <dgm:t>
        <a:bodyPr/>
        <a:lstStyle/>
        <a:p>
          <a:pPr latinLnBrk="1"/>
          <a:endParaRPr lang="ko-KR" altLang="en-US"/>
        </a:p>
      </dgm:t>
    </dgm:pt>
    <dgm:pt modelId="{495E7793-5137-4861-BA2F-A67066DCB28F}">
      <dgm:prSet phldrT="[텍스트]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614BF91F-65DA-45C9-97A6-DAE4CB9A481B}" type="parTrans" cxnId="{0CF9A827-266F-4EF6-ACE0-0F62EDE9BDAA}">
      <dgm:prSet/>
      <dgm:spPr/>
      <dgm:t>
        <a:bodyPr/>
        <a:lstStyle/>
        <a:p>
          <a:pPr latinLnBrk="1"/>
          <a:endParaRPr lang="ko-KR" altLang="en-US"/>
        </a:p>
      </dgm:t>
    </dgm:pt>
    <dgm:pt modelId="{FC2D3AAB-767A-44F9-9C8E-D571F85F42DF}" type="sibTrans" cxnId="{0CF9A827-266F-4EF6-ACE0-0F62EDE9BDAA}">
      <dgm:prSet/>
      <dgm:spPr/>
      <dgm:t>
        <a:bodyPr/>
        <a:lstStyle/>
        <a:p>
          <a:pPr latinLnBrk="1"/>
          <a:endParaRPr lang="ko-KR" altLang="en-US"/>
        </a:p>
      </dgm:t>
    </dgm:pt>
    <dgm:pt modelId="{EBB5F7A7-4FA7-4E2E-ABFD-A8BE14FE89E9}" type="pres">
      <dgm:prSet presAssocID="{F3819E2E-BBC4-4878-977E-4C4207E9194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02981C-385C-467D-8F54-C7B01C00660B}" type="pres">
      <dgm:prSet presAssocID="{F3819E2E-BBC4-4878-977E-4C4207E91943}" presName="Name1" presStyleCnt="0"/>
      <dgm:spPr/>
    </dgm:pt>
    <dgm:pt modelId="{FB319DA8-423B-44B8-863A-8FC36DE34AAE}" type="pres">
      <dgm:prSet presAssocID="{F3819E2E-BBC4-4878-977E-4C4207E91943}" presName="cycle" presStyleCnt="0"/>
      <dgm:spPr/>
    </dgm:pt>
    <dgm:pt modelId="{45A45CCC-BD68-447A-AC85-5D48AC36C2D6}" type="pres">
      <dgm:prSet presAssocID="{F3819E2E-BBC4-4878-977E-4C4207E91943}" presName="srcNode" presStyleLbl="node1" presStyleIdx="0" presStyleCnt="3"/>
      <dgm:spPr/>
    </dgm:pt>
    <dgm:pt modelId="{23FFE578-A77B-457D-8428-8E252BF23BA7}" type="pres">
      <dgm:prSet presAssocID="{F3819E2E-BBC4-4878-977E-4C4207E91943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5D9AE50-590C-4AD3-8505-5567B087C96D}" type="pres">
      <dgm:prSet presAssocID="{F3819E2E-BBC4-4878-977E-4C4207E91943}" presName="extraNode" presStyleLbl="node1" presStyleIdx="0" presStyleCnt="3"/>
      <dgm:spPr/>
    </dgm:pt>
    <dgm:pt modelId="{CA9499D2-25DD-4298-8FBE-E20F5CD24B4B}" type="pres">
      <dgm:prSet presAssocID="{F3819E2E-BBC4-4878-977E-4C4207E91943}" presName="dstNode" presStyleLbl="node1" presStyleIdx="0" presStyleCnt="3"/>
      <dgm:spPr/>
    </dgm:pt>
    <dgm:pt modelId="{F5B04835-0B82-4086-A370-6809296644C2}" type="pres">
      <dgm:prSet presAssocID="{ACBC9229-1293-42A3-9C7A-388248B28D6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A62F67-979D-4C13-AA08-7249AAD878E9}" type="pres">
      <dgm:prSet presAssocID="{ACBC9229-1293-42A3-9C7A-388248B28D67}" presName="accent_1" presStyleCnt="0"/>
      <dgm:spPr/>
    </dgm:pt>
    <dgm:pt modelId="{92E40FEC-227F-48D9-9727-8247CF9EB839}" type="pres">
      <dgm:prSet presAssocID="{ACBC9229-1293-42A3-9C7A-388248B28D67}" presName="accentRepeatNode" presStyleLbl="solidFgAcc1" presStyleIdx="0" presStyleCnt="3"/>
      <dgm:spPr/>
    </dgm:pt>
    <dgm:pt modelId="{37C1FCCD-868B-4D57-BF0F-61E793F5BF42}" type="pres">
      <dgm:prSet presAssocID="{9F1916AA-096A-4C8D-A7D1-505BF2E58E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19CE0D-0041-45AC-883C-70164F81CD61}" type="pres">
      <dgm:prSet presAssocID="{9F1916AA-096A-4C8D-A7D1-505BF2E58E4E}" presName="accent_2" presStyleCnt="0"/>
      <dgm:spPr/>
    </dgm:pt>
    <dgm:pt modelId="{F161B518-1461-464C-99CB-72D1E896183A}" type="pres">
      <dgm:prSet presAssocID="{9F1916AA-096A-4C8D-A7D1-505BF2E58E4E}" presName="accentRepeatNode" presStyleLbl="solidFgAcc1" presStyleIdx="1" presStyleCnt="3"/>
      <dgm:spPr/>
    </dgm:pt>
    <dgm:pt modelId="{3CCDE556-B59E-41C6-92C9-0C28D367202D}" type="pres">
      <dgm:prSet presAssocID="{495E7793-5137-4861-BA2F-A67066DCB28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5682CC-97B4-4D9D-8723-E82F9AEB601E}" type="pres">
      <dgm:prSet presAssocID="{495E7793-5137-4861-BA2F-A67066DCB28F}" presName="accent_3" presStyleCnt="0"/>
      <dgm:spPr/>
    </dgm:pt>
    <dgm:pt modelId="{B02DE3B7-1C3E-48CD-AB12-7E8D3F959DEE}" type="pres">
      <dgm:prSet presAssocID="{495E7793-5137-4861-BA2F-A67066DCB28F}" presName="accentRepeatNode" presStyleLbl="solidFgAcc1" presStyleIdx="2" presStyleCnt="3"/>
      <dgm:spPr/>
    </dgm:pt>
  </dgm:ptLst>
  <dgm:cxnLst>
    <dgm:cxn modelId="{0CF9A827-266F-4EF6-ACE0-0F62EDE9BDAA}" srcId="{F3819E2E-BBC4-4878-977E-4C4207E91943}" destId="{495E7793-5137-4861-BA2F-A67066DCB28F}" srcOrd="2" destOrd="0" parTransId="{614BF91F-65DA-45C9-97A6-DAE4CB9A481B}" sibTransId="{FC2D3AAB-767A-44F9-9C8E-D571F85F42DF}"/>
    <dgm:cxn modelId="{D1AE5F6A-F1EC-4ADB-AFD2-ACC0E7F9FDEA}" type="presOf" srcId="{495E7793-5137-4861-BA2F-A67066DCB28F}" destId="{3CCDE556-B59E-41C6-92C9-0C28D367202D}" srcOrd="0" destOrd="0" presId="urn:microsoft.com/office/officeart/2008/layout/VerticalCurvedList"/>
    <dgm:cxn modelId="{30F6E788-F5BF-404F-96BD-DAF5560A635B}" type="presOf" srcId="{C85C463B-7D1F-4513-9A1B-1F51F7B8365C}" destId="{23FFE578-A77B-457D-8428-8E252BF23BA7}" srcOrd="0" destOrd="0" presId="urn:microsoft.com/office/officeart/2008/layout/VerticalCurvedList"/>
    <dgm:cxn modelId="{12483B54-D119-4B89-916E-822FD3259199}" srcId="{F3819E2E-BBC4-4878-977E-4C4207E91943}" destId="{9F1916AA-096A-4C8D-A7D1-505BF2E58E4E}" srcOrd="1" destOrd="0" parTransId="{93882814-E02E-468D-A371-452E268E2893}" sibTransId="{E13FC84D-8161-40A1-80A7-58F4AA7CA4E2}"/>
    <dgm:cxn modelId="{4FB1432C-E6AB-4762-9A57-3E2DDCA5BD0C}" type="presOf" srcId="{9F1916AA-096A-4C8D-A7D1-505BF2E58E4E}" destId="{37C1FCCD-868B-4D57-BF0F-61E793F5BF42}" srcOrd="0" destOrd="0" presId="urn:microsoft.com/office/officeart/2008/layout/VerticalCurvedList"/>
    <dgm:cxn modelId="{A198E7E8-6DB5-45EF-A40F-798F18856074}" srcId="{F3819E2E-BBC4-4878-977E-4C4207E91943}" destId="{ACBC9229-1293-42A3-9C7A-388248B28D67}" srcOrd="0" destOrd="0" parTransId="{7FC7B609-BB21-4E4D-BF18-3BE71C1F4E8A}" sibTransId="{C85C463B-7D1F-4513-9A1B-1F51F7B8365C}"/>
    <dgm:cxn modelId="{33D26F2A-E8E9-42FE-8A58-E159C303A526}" type="presOf" srcId="{F3819E2E-BBC4-4878-977E-4C4207E91943}" destId="{EBB5F7A7-4FA7-4E2E-ABFD-A8BE14FE89E9}" srcOrd="0" destOrd="0" presId="urn:microsoft.com/office/officeart/2008/layout/VerticalCurvedList"/>
    <dgm:cxn modelId="{230E8664-E324-44C1-96A7-84B042C6E929}" type="presOf" srcId="{ACBC9229-1293-42A3-9C7A-388248B28D67}" destId="{F5B04835-0B82-4086-A370-6809296644C2}" srcOrd="0" destOrd="0" presId="urn:microsoft.com/office/officeart/2008/layout/VerticalCurvedList"/>
    <dgm:cxn modelId="{A0B33B48-3618-445B-8E65-7B47DFCFF712}" type="presParOf" srcId="{EBB5F7A7-4FA7-4E2E-ABFD-A8BE14FE89E9}" destId="{8B02981C-385C-467D-8F54-C7B01C00660B}" srcOrd="0" destOrd="0" presId="urn:microsoft.com/office/officeart/2008/layout/VerticalCurvedList"/>
    <dgm:cxn modelId="{07EEB42B-49CA-4B1F-BAB3-A939C9C9CB30}" type="presParOf" srcId="{8B02981C-385C-467D-8F54-C7B01C00660B}" destId="{FB319DA8-423B-44B8-863A-8FC36DE34AAE}" srcOrd="0" destOrd="0" presId="urn:microsoft.com/office/officeart/2008/layout/VerticalCurvedList"/>
    <dgm:cxn modelId="{01FF49EB-1C08-4DCE-9EB4-660ABB4C6388}" type="presParOf" srcId="{FB319DA8-423B-44B8-863A-8FC36DE34AAE}" destId="{45A45CCC-BD68-447A-AC85-5D48AC36C2D6}" srcOrd="0" destOrd="0" presId="urn:microsoft.com/office/officeart/2008/layout/VerticalCurvedList"/>
    <dgm:cxn modelId="{1C6AC2D4-8E27-4FA6-9C87-96C59C584748}" type="presParOf" srcId="{FB319DA8-423B-44B8-863A-8FC36DE34AAE}" destId="{23FFE578-A77B-457D-8428-8E252BF23BA7}" srcOrd="1" destOrd="0" presId="urn:microsoft.com/office/officeart/2008/layout/VerticalCurvedList"/>
    <dgm:cxn modelId="{9297627E-B8CB-46A8-A250-372FDE548339}" type="presParOf" srcId="{FB319DA8-423B-44B8-863A-8FC36DE34AAE}" destId="{75D9AE50-590C-4AD3-8505-5567B087C96D}" srcOrd="2" destOrd="0" presId="urn:microsoft.com/office/officeart/2008/layout/VerticalCurvedList"/>
    <dgm:cxn modelId="{F001CB6E-D672-48B0-9515-97600C251D34}" type="presParOf" srcId="{FB319DA8-423B-44B8-863A-8FC36DE34AAE}" destId="{CA9499D2-25DD-4298-8FBE-E20F5CD24B4B}" srcOrd="3" destOrd="0" presId="urn:microsoft.com/office/officeart/2008/layout/VerticalCurvedList"/>
    <dgm:cxn modelId="{BE6D7C9C-C983-46AE-A17B-44405927872F}" type="presParOf" srcId="{8B02981C-385C-467D-8F54-C7B01C00660B}" destId="{F5B04835-0B82-4086-A370-6809296644C2}" srcOrd="1" destOrd="0" presId="urn:microsoft.com/office/officeart/2008/layout/VerticalCurvedList"/>
    <dgm:cxn modelId="{9D5D61B9-FD9E-4DB1-9599-612063AE5FA8}" type="presParOf" srcId="{8B02981C-385C-467D-8F54-C7B01C00660B}" destId="{CEA62F67-979D-4C13-AA08-7249AAD878E9}" srcOrd="2" destOrd="0" presId="urn:microsoft.com/office/officeart/2008/layout/VerticalCurvedList"/>
    <dgm:cxn modelId="{5529291A-8A37-4E09-8117-8C69F44BF9BE}" type="presParOf" srcId="{CEA62F67-979D-4C13-AA08-7249AAD878E9}" destId="{92E40FEC-227F-48D9-9727-8247CF9EB839}" srcOrd="0" destOrd="0" presId="urn:microsoft.com/office/officeart/2008/layout/VerticalCurvedList"/>
    <dgm:cxn modelId="{55732B22-68C4-499C-84F0-4F3D428855A6}" type="presParOf" srcId="{8B02981C-385C-467D-8F54-C7B01C00660B}" destId="{37C1FCCD-868B-4D57-BF0F-61E793F5BF42}" srcOrd="3" destOrd="0" presId="urn:microsoft.com/office/officeart/2008/layout/VerticalCurvedList"/>
    <dgm:cxn modelId="{3C4BAB5F-E1D3-403C-AFED-570E71D06B71}" type="presParOf" srcId="{8B02981C-385C-467D-8F54-C7B01C00660B}" destId="{8219CE0D-0041-45AC-883C-70164F81CD61}" srcOrd="4" destOrd="0" presId="urn:microsoft.com/office/officeart/2008/layout/VerticalCurvedList"/>
    <dgm:cxn modelId="{CBC9C63B-9569-4D0A-9362-BC65AD07700E}" type="presParOf" srcId="{8219CE0D-0041-45AC-883C-70164F81CD61}" destId="{F161B518-1461-464C-99CB-72D1E896183A}" srcOrd="0" destOrd="0" presId="urn:microsoft.com/office/officeart/2008/layout/VerticalCurvedList"/>
    <dgm:cxn modelId="{B9EDC32E-6149-4F24-83B1-AC5959893B33}" type="presParOf" srcId="{8B02981C-385C-467D-8F54-C7B01C00660B}" destId="{3CCDE556-B59E-41C6-92C9-0C28D367202D}" srcOrd="5" destOrd="0" presId="urn:microsoft.com/office/officeart/2008/layout/VerticalCurvedList"/>
    <dgm:cxn modelId="{675E0D58-A6ED-4C29-BD92-6EE983C05DBF}" type="presParOf" srcId="{8B02981C-385C-467D-8F54-C7B01C00660B}" destId="{8F5682CC-97B4-4D9D-8723-E82F9AEB601E}" srcOrd="6" destOrd="0" presId="urn:microsoft.com/office/officeart/2008/layout/VerticalCurvedList"/>
    <dgm:cxn modelId="{18FD2D7B-D8E9-40E1-A286-BC7258B3EAB6}" type="presParOf" srcId="{8F5682CC-97B4-4D9D-8723-E82F9AEB601E}" destId="{B02DE3B7-1C3E-48CD-AB12-7E8D3F959DE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FE578-A77B-457D-8428-8E252BF23BA7}">
      <dsp:nvSpPr>
        <dsp:cNvPr id="0" name=""/>
        <dsp:cNvSpPr/>
      </dsp:nvSpPr>
      <dsp:spPr>
        <a:xfrm>
          <a:off x="-2613493" y="-403267"/>
          <a:ext cx="3119717" cy="3119717"/>
        </a:xfrm>
        <a:prstGeom prst="blockArc">
          <a:avLst>
            <a:gd name="adj1" fmla="val 18900000"/>
            <a:gd name="adj2" fmla="val 2700000"/>
            <a:gd name="adj3" fmla="val 692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04835-0B82-4086-A370-6809296644C2}">
      <dsp:nvSpPr>
        <dsp:cNvPr id="0" name=""/>
        <dsp:cNvSpPr/>
      </dsp:nvSpPr>
      <dsp:spPr>
        <a:xfrm>
          <a:off x="325457" y="231318"/>
          <a:ext cx="5451710" cy="462636"/>
        </a:xfrm>
        <a:prstGeom prst="rect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218" tIns="63500" rIns="63500" bIns="63500" numCol="1" spcCol="1270" anchor="ctr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500" kern="1200" dirty="0"/>
        </a:p>
      </dsp:txBody>
      <dsp:txXfrm>
        <a:off x="325457" y="231318"/>
        <a:ext cx="5451710" cy="462636"/>
      </dsp:txXfrm>
    </dsp:sp>
    <dsp:sp modelId="{92E40FEC-227F-48D9-9727-8247CF9EB839}">
      <dsp:nvSpPr>
        <dsp:cNvPr id="0" name=""/>
        <dsp:cNvSpPr/>
      </dsp:nvSpPr>
      <dsp:spPr>
        <a:xfrm>
          <a:off x="36309" y="173488"/>
          <a:ext cx="578295" cy="578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1FCCD-868B-4D57-BF0F-61E793F5BF42}">
      <dsp:nvSpPr>
        <dsp:cNvPr id="0" name=""/>
        <dsp:cNvSpPr/>
      </dsp:nvSpPr>
      <dsp:spPr>
        <a:xfrm>
          <a:off x="493625" y="925273"/>
          <a:ext cx="5283541" cy="462636"/>
        </a:xfrm>
        <a:prstGeom prst="rect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218" tIns="63500" rIns="63500" bIns="63500" numCol="1" spcCol="1270" anchor="ctr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500" kern="1200" dirty="0"/>
        </a:p>
      </dsp:txBody>
      <dsp:txXfrm>
        <a:off x="493625" y="925273"/>
        <a:ext cx="5283541" cy="462636"/>
      </dsp:txXfrm>
    </dsp:sp>
    <dsp:sp modelId="{F161B518-1461-464C-99CB-72D1E896183A}">
      <dsp:nvSpPr>
        <dsp:cNvPr id="0" name=""/>
        <dsp:cNvSpPr/>
      </dsp:nvSpPr>
      <dsp:spPr>
        <a:xfrm>
          <a:off x="204477" y="867443"/>
          <a:ext cx="578295" cy="578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DE556-B59E-41C6-92C9-0C28D367202D}">
      <dsp:nvSpPr>
        <dsp:cNvPr id="0" name=""/>
        <dsp:cNvSpPr/>
      </dsp:nvSpPr>
      <dsp:spPr>
        <a:xfrm>
          <a:off x="325457" y="1619228"/>
          <a:ext cx="5451710" cy="462636"/>
        </a:xfrm>
        <a:prstGeom prst="rect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218" tIns="63500" rIns="63500" bIns="63500" numCol="1" spcCol="1270" anchor="ctr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500" kern="1200" dirty="0"/>
        </a:p>
      </dsp:txBody>
      <dsp:txXfrm>
        <a:off x="325457" y="1619228"/>
        <a:ext cx="5451710" cy="462636"/>
      </dsp:txXfrm>
    </dsp:sp>
    <dsp:sp modelId="{B02DE3B7-1C3E-48CD-AB12-7E8D3F959DEE}">
      <dsp:nvSpPr>
        <dsp:cNvPr id="0" name=""/>
        <dsp:cNvSpPr/>
      </dsp:nvSpPr>
      <dsp:spPr>
        <a:xfrm>
          <a:off x="36309" y="1561398"/>
          <a:ext cx="578295" cy="578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FE578-A77B-457D-8428-8E252BF23BA7}">
      <dsp:nvSpPr>
        <dsp:cNvPr id="0" name=""/>
        <dsp:cNvSpPr/>
      </dsp:nvSpPr>
      <dsp:spPr>
        <a:xfrm>
          <a:off x="-2613493" y="-403267"/>
          <a:ext cx="3119717" cy="3119717"/>
        </a:xfrm>
        <a:prstGeom prst="blockArc">
          <a:avLst>
            <a:gd name="adj1" fmla="val 18900000"/>
            <a:gd name="adj2" fmla="val 2700000"/>
            <a:gd name="adj3" fmla="val 692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04835-0B82-4086-A370-6809296644C2}">
      <dsp:nvSpPr>
        <dsp:cNvPr id="0" name=""/>
        <dsp:cNvSpPr/>
      </dsp:nvSpPr>
      <dsp:spPr>
        <a:xfrm>
          <a:off x="325457" y="231318"/>
          <a:ext cx="5451710" cy="462636"/>
        </a:xfrm>
        <a:prstGeom prst="rect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218" tIns="63500" rIns="63500" bIns="63500" numCol="1" spcCol="1270" anchor="ctr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500" kern="1200" dirty="0"/>
        </a:p>
      </dsp:txBody>
      <dsp:txXfrm>
        <a:off x="325457" y="231318"/>
        <a:ext cx="5451710" cy="462636"/>
      </dsp:txXfrm>
    </dsp:sp>
    <dsp:sp modelId="{92E40FEC-227F-48D9-9727-8247CF9EB839}">
      <dsp:nvSpPr>
        <dsp:cNvPr id="0" name=""/>
        <dsp:cNvSpPr/>
      </dsp:nvSpPr>
      <dsp:spPr>
        <a:xfrm>
          <a:off x="36309" y="173488"/>
          <a:ext cx="578295" cy="578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1FCCD-868B-4D57-BF0F-61E793F5BF42}">
      <dsp:nvSpPr>
        <dsp:cNvPr id="0" name=""/>
        <dsp:cNvSpPr/>
      </dsp:nvSpPr>
      <dsp:spPr>
        <a:xfrm>
          <a:off x="493625" y="925273"/>
          <a:ext cx="5283541" cy="462636"/>
        </a:xfrm>
        <a:prstGeom prst="rect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218" tIns="63500" rIns="63500" bIns="63500" numCol="1" spcCol="1270" anchor="ctr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500" kern="1200" dirty="0"/>
        </a:p>
      </dsp:txBody>
      <dsp:txXfrm>
        <a:off x="493625" y="925273"/>
        <a:ext cx="5283541" cy="462636"/>
      </dsp:txXfrm>
    </dsp:sp>
    <dsp:sp modelId="{F161B518-1461-464C-99CB-72D1E896183A}">
      <dsp:nvSpPr>
        <dsp:cNvPr id="0" name=""/>
        <dsp:cNvSpPr/>
      </dsp:nvSpPr>
      <dsp:spPr>
        <a:xfrm>
          <a:off x="204477" y="867443"/>
          <a:ext cx="578295" cy="578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DE556-B59E-41C6-92C9-0C28D367202D}">
      <dsp:nvSpPr>
        <dsp:cNvPr id="0" name=""/>
        <dsp:cNvSpPr/>
      </dsp:nvSpPr>
      <dsp:spPr>
        <a:xfrm>
          <a:off x="325457" y="1619228"/>
          <a:ext cx="5451710" cy="462636"/>
        </a:xfrm>
        <a:prstGeom prst="rect">
          <a:avLst/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218" tIns="63500" rIns="63500" bIns="63500" numCol="1" spcCol="1270" anchor="ctr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500" kern="1200" dirty="0"/>
        </a:p>
      </dsp:txBody>
      <dsp:txXfrm>
        <a:off x="325457" y="1619228"/>
        <a:ext cx="5451710" cy="462636"/>
      </dsp:txXfrm>
    </dsp:sp>
    <dsp:sp modelId="{B02DE3B7-1C3E-48CD-AB12-7E8D3F959DEE}">
      <dsp:nvSpPr>
        <dsp:cNvPr id="0" name=""/>
        <dsp:cNvSpPr/>
      </dsp:nvSpPr>
      <dsp:spPr>
        <a:xfrm>
          <a:off x="36309" y="1561398"/>
          <a:ext cx="578295" cy="5782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9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6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4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302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24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187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851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40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03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52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4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47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4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7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70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2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eeswoo/SpringMVC/tree/master/SpMVC27_SecureV5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3128434"/>
            <a:ext cx="9152467" cy="606425"/>
            <a:chOff x="0" y="3128434"/>
            <a:chExt cx="9152467" cy="606425"/>
          </a:xfrm>
        </p:grpSpPr>
        <p:pic>
          <p:nvPicPr>
            <p:cNvPr id="5" name="Picture 9" descr="HDRibbonContent-UniformTri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6" name="Picture 10" descr="HDRibbonContent-UniformTri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7" name="Title 1"/>
          <p:cNvSpPr txBox="1">
            <a:spLocks/>
          </p:cNvSpPr>
          <p:nvPr/>
        </p:nvSpPr>
        <p:spPr>
          <a:xfrm>
            <a:off x="1917566" y="1957967"/>
            <a:ext cx="5308866" cy="107581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7200" b="1" kern="1200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My Project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663869" y="3904524"/>
            <a:ext cx="5816260" cy="102567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400" kern="1200" cap="none" baseline="0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SpringMVC</a:t>
            </a:r>
            <a:r>
              <a:rPr lang="en-US" altLang="ko-KR" dirty="0" smtClean="0"/>
              <a:t>, Spring-Security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r>
              <a:rPr lang="en-US" altLang="ko-KR" dirty="0" smtClean="0"/>
              <a:t>E-mail </a:t>
            </a:r>
            <a:r>
              <a:rPr lang="ko-KR" altLang="en-US" dirty="0" smtClean="0"/>
              <a:t>인증활용 회원가입 프로젝트</a:t>
            </a:r>
            <a:endParaRPr lang="en-US" dirty="0"/>
          </a:p>
        </p:txBody>
      </p:sp>
      <p:cxnSp>
        <p:nvCxnSpPr>
          <p:cNvPr id="9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396112" y="6379610"/>
            <a:ext cx="1232355" cy="439703"/>
          </a:xfrm>
          <a:prstGeom prst="rect">
            <a:avLst/>
          </a:prstGeom>
        </p:spPr>
        <p:txBody>
          <a:bodyPr/>
          <a:lstStyle/>
          <a:p>
            <a:fld id="{4D078F0B-57E2-48A6-8C31-6EB22883C904}" type="datetimeFigureOut">
              <a:rPr lang="ko-KR" altLang="en-US" sz="1800" smtClean="0"/>
              <a:t>2020-04-23</a:t>
            </a:fld>
            <a:endParaRPr lang="ko-KR" alt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1515532" y="1520422"/>
            <a:ext cx="6112935" cy="3818468"/>
          </a:xfrm>
          <a:prstGeom prst="rect">
            <a:avLst/>
          </a:prstGeom>
          <a:noFill/>
          <a:ln w="25400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HDRibbonTitle-UniformTri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47959"/>
          <a:stretch/>
        </p:blipFill>
        <p:spPr>
          <a:xfrm>
            <a:off x="0" y="3128434"/>
            <a:ext cx="1664208" cy="612648"/>
          </a:xfrm>
          <a:prstGeom prst="rect">
            <a:avLst/>
          </a:prstGeom>
        </p:spPr>
      </p:pic>
      <p:pic>
        <p:nvPicPr>
          <p:cNvPr id="13" name="Picture 12" descr="HDRibbonTitle-UniformTri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47959"/>
          <a:stretch/>
        </p:blipFill>
        <p:spPr>
          <a:xfrm>
            <a:off x="7480469" y="3128434"/>
            <a:ext cx="1664208" cy="61264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304403" y="5780991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임선우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14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654511" y="508873"/>
            <a:ext cx="5804702" cy="6650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3600" kern="1200" cap="none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   </a:t>
            </a:r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화면구현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이메일인증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396112" y="6379610"/>
            <a:ext cx="1232355" cy="439703"/>
          </a:xfrm>
          <a:prstGeom prst="rect">
            <a:avLst/>
          </a:prstGeom>
        </p:spPr>
        <p:txBody>
          <a:bodyPr/>
          <a:lstStyle/>
          <a:p>
            <a:fld id="{4D078F0B-57E2-48A6-8C31-6EB22883C904}" type="datetimeFigureOut">
              <a:rPr lang="ko-KR" altLang="en-US" sz="1800" smtClean="0"/>
              <a:t>2020-04-23</a:t>
            </a:fld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11" y="1184574"/>
            <a:ext cx="3527088" cy="21230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511" y="3522134"/>
            <a:ext cx="3547593" cy="273191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54510" y="1645944"/>
            <a:ext cx="2156179" cy="156966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 </a:t>
            </a:r>
            <a:r>
              <a:rPr lang="ko-KR" alt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가입시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이메일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인증을 해야만 가입 완료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292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654511" y="508873"/>
            <a:ext cx="5804702" cy="6650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3600" kern="1200" cap="none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   </a:t>
            </a:r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화면구현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이메일인증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396112" y="6379610"/>
            <a:ext cx="1232355" cy="439703"/>
          </a:xfrm>
          <a:prstGeom prst="rect">
            <a:avLst/>
          </a:prstGeom>
        </p:spPr>
        <p:txBody>
          <a:bodyPr/>
          <a:lstStyle/>
          <a:p>
            <a:fld id="{4D078F0B-57E2-48A6-8C31-6EB22883C904}" type="datetimeFigureOut">
              <a:rPr lang="ko-KR" altLang="en-US" sz="1800" smtClean="0"/>
              <a:t>2020-04-23</a:t>
            </a:fld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11" y="1410958"/>
            <a:ext cx="4294733" cy="43040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55345" y="1422261"/>
            <a:ext cx="2156179" cy="83099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메일로 발송된 인증코드 확인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654511" y="508873"/>
            <a:ext cx="5804702" cy="6650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3600" kern="1200" cap="none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   </a:t>
            </a:r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화면구현 </a:t>
            </a:r>
            <a:r>
              <a:rPr lang="en-US" altLang="ko-KR" sz="2400" dirty="0" smtClean="0"/>
              <a:t>(DBMS)</a:t>
            </a:r>
            <a:endParaRPr lang="ko-KR" altLang="en-US" sz="2400" dirty="0" smtClean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396112" y="6379610"/>
            <a:ext cx="1232355" cy="439703"/>
          </a:xfrm>
          <a:prstGeom prst="rect">
            <a:avLst/>
          </a:prstGeom>
        </p:spPr>
        <p:txBody>
          <a:bodyPr/>
          <a:lstStyle/>
          <a:p>
            <a:fld id="{4D078F0B-57E2-48A6-8C31-6EB22883C904}" type="datetimeFigureOut">
              <a:rPr lang="ko-KR" altLang="en-US" sz="1800" smtClean="0"/>
              <a:t>2020-04-23</a:t>
            </a:fld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0" y="4477244"/>
            <a:ext cx="5902678" cy="46166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암호화 후 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저장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92" y="1430944"/>
            <a:ext cx="7708740" cy="255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654511" y="508873"/>
            <a:ext cx="5804702" cy="6650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3600" kern="1200" cap="none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   </a:t>
            </a:r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화면구현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유저 로그인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396112" y="6379610"/>
            <a:ext cx="1232355" cy="439703"/>
          </a:xfrm>
          <a:prstGeom prst="rect">
            <a:avLst/>
          </a:prstGeom>
        </p:spPr>
        <p:txBody>
          <a:bodyPr/>
          <a:lstStyle/>
          <a:p>
            <a:fld id="{4D078F0B-57E2-48A6-8C31-6EB22883C904}" type="datetimeFigureOut">
              <a:rPr lang="ko-KR" altLang="en-US" sz="1800" smtClean="0"/>
              <a:t>2020-04-23</a:t>
            </a:fld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12" y="1217060"/>
            <a:ext cx="4159266" cy="489022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55345" y="1422261"/>
            <a:ext cx="2156179" cy="46166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회원정보 수정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68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654511" y="508873"/>
            <a:ext cx="5804702" cy="6650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3600" kern="1200" cap="none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   </a:t>
            </a:r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화면구현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관리자로그인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396112" y="6379610"/>
            <a:ext cx="1232355" cy="439703"/>
          </a:xfrm>
          <a:prstGeom prst="rect">
            <a:avLst/>
          </a:prstGeom>
        </p:spPr>
        <p:txBody>
          <a:bodyPr/>
          <a:lstStyle/>
          <a:p>
            <a:fld id="{4D078F0B-57E2-48A6-8C31-6EB22883C904}" type="datetimeFigureOut">
              <a:rPr lang="ko-KR" altLang="en-US" sz="1800" smtClean="0"/>
              <a:t>2020-04-23</a:t>
            </a:fld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11" y="1280583"/>
            <a:ext cx="7720189" cy="29753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3589" y="4546240"/>
            <a:ext cx="5902678" cy="46166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관리자 계정으로 로그인 후 관리자 홈 화면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2747962"/>
            <a:ext cx="9305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5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654511" y="508873"/>
            <a:ext cx="5804702" cy="6650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3600" kern="1200" cap="none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   </a:t>
            </a:r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화면구현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관리자로그인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396112" y="6379610"/>
            <a:ext cx="1232355" cy="439703"/>
          </a:xfrm>
          <a:prstGeom prst="rect">
            <a:avLst/>
          </a:prstGeom>
        </p:spPr>
        <p:txBody>
          <a:bodyPr/>
          <a:lstStyle/>
          <a:p>
            <a:fld id="{4D078F0B-57E2-48A6-8C31-6EB22883C904}" type="datetimeFigureOut">
              <a:rPr lang="ko-KR" altLang="en-US" sz="1800" smtClean="0"/>
              <a:t>2020-04-23</a:t>
            </a:fld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47" y="1273528"/>
            <a:ext cx="6915150" cy="35433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4212" y="5136553"/>
            <a:ext cx="5902678" cy="46166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관리자 홈에서 유저 권한 및 정보 변경가능 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583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396112" y="6379610"/>
            <a:ext cx="1232355" cy="439703"/>
          </a:xfrm>
          <a:prstGeom prst="rect">
            <a:avLst/>
          </a:prstGeom>
        </p:spPr>
        <p:txBody>
          <a:bodyPr/>
          <a:lstStyle/>
          <a:p>
            <a:fld id="{4D078F0B-57E2-48A6-8C31-6EB22883C904}" type="datetimeFigureOut">
              <a:rPr lang="ko-KR" altLang="en-US" sz="1800" smtClean="0"/>
              <a:t>2020-04-23</a:t>
            </a:fld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234867" y="1646535"/>
            <a:ext cx="4742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 사 합 </a:t>
            </a:r>
            <a:r>
              <a:rPr lang="ko-KR" altLang="en-US" sz="54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니</a:t>
            </a:r>
            <a:r>
              <a:rPr lang="ko-KR" alt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다</a:t>
            </a:r>
            <a:r>
              <a:rPr lang="en-US" altLang="ko-KR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34867" y="3828406"/>
            <a:ext cx="4909275" cy="12926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프로젝트 참조</a:t>
            </a:r>
            <a:endParaRPr lang="en-US" altLang="ko-K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GitHub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github.com/freeswoo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		  /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SpringMVC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/tree/master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	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  	  /SpMVC27_SecureV5</a:t>
            </a:r>
            <a:endParaRPr lang="en-US" altLang="ko-KR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26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654511" y="576607"/>
            <a:ext cx="5804702" cy="6650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3600" kern="1200" cap="none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    목차</a:t>
            </a:r>
            <a:endParaRPr lang="ko-KR" altLang="en-US" dirty="0" smtClean="0"/>
          </a:p>
        </p:txBody>
      </p:sp>
      <p:sp>
        <p:nvSpPr>
          <p:cNvPr id="5" name="포인트가 4개인 별 4"/>
          <p:cNvSpPr/>
          <p:nvPr/>
        </p:nvSpPr>
        <p:spPr>
          <a:xfrm>
            <a:off x="1820484" y="776947"/>
            <a:ext cx="353804" cy="370779"/>
          </a:xfrm>
          <a:prstGeom prst="star4">
            <a:avLst>
              <a:gd name="adj" fmla="val 185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다이어그램 7"/>
          <p:cNvGraphicFramePr/>
          <p:nvPr userDrawn="1">
            <p:extLst>
              <p:ext uri="{D42A27DB-BD31-4B8C-83A1-F6EECF244321}">
                <p14:modId xmlns:p14="http://schemas.microsoft.com/office/powerpoint/2010/main" val="3821278818"/>
              </p:ext>
            </p:extLst>
          </p:nvPr>
        </p:nvGraphicFramePr>
        <p:xfrm>
          <a:off x="1654511" y="1233763"/>
          <a:ext cx="5804702" cy="231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다이어그램 12"/>
          <p:cNvGraphicFramePr/>
          <p:nvPr userDrawn="1">
            <p:extLst>
              <p:ext uri="{D42A27DB-BD31-4B8C-83A1-F6EECF244321}">
                <p14:modId xmlns:p14="http://schemas.microsoft.com/office/powerpoint/2010/main" val="2559694425"/>
              </p:ext>
            </p:extLst>
          </p:nvPr>
        </p:nvGraphicFramePr>
        <p:xfrm>
          <a:off x="1654511" y="3477563"/>
          <a:ext cx="5804702" cy="231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396112" y="6379610"/>
            <a:ext cx="1232355" cy="439703"/>
          </a:xfrm>
          <a:prstGeom prst="rect">
            <a:avLst/>
          </a:prstGeom>
        </p:spPr>
        <p:txBody>
          <a:bodyPr/>
          <a:lstStyle/>
          <a:p>
            <a:fld id="{4D078F0B-57E2-48A6-8C31-6EB22883C904}" type="datetimeFigureOut">
              <a:rPr lang="ko-KR" altLang="en-US" sz="1800" smtClean="0"/>
              <a:t>2020-04-23</a:t>
            </a:fld>
            <a:endParaRPr lang="ko-KR" altLang="en-US" sz="1800" dirty="0"/>
          </a:p>
        </p:txBody>
      </p:sp>
      <p:sp>
        <p:nvSpPr>
          <p:cNvPr id="22" name="포인트가 4개인 별 21"/>
          <p:cNvSpPr/>
          <p:nvPr/>
        </p:nvSpPr>
        <p:spPr>
          <a:xfrm>
            <a:off x="3417862" y="776947"/>
            <a:ext cx="353804" cy="370779"/>
          </a:xfrm>
          <a:prstGeom prst="star4">
            <a:avLst>
              <a:gd name="adj" fmla="val 185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20542" y="1419117"/>
            <a:ext cx="16973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    </a:t>
            </a:r>
            <a:r>
              <a:rPr lang="en-US" altLang="ko-KR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UML</a:t>
            </a:r>
            <a:endParaRPr lang="ko-KR" alt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97444" y="2114040"/>
            <a:ext cx="36679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  <a:r>
              <a:rPr lang="en-US" altLang="ko-KR" sz="28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</a:t>
            </a:r>
            <a:r>
              <a:rPr lang="ko-KR" alt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프로젝트진행일정</a:t>
            </a:r>
            <a:endParaRPr lang="ko-KR" alt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27235" y="2789660"/>
            <a:ext cx="228032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  <a:r>
              <a:rPr lang="en-US" altLang="ko-KR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</a:t>
            </a:r>
            <a:r>
              <a:rPr lang="ko-KR" alt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개발환경</a:t>
            </a:r>
            <a:endParaRPr lang="ko-KR" alt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20542" y="3677808"/>
            <a:ext cx="260310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</a:t>
            </a:r>
            <a:r>
              <a:rPr lang="en-US" altLang="ko-KR" sz="28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DBMS</a:t>
            </a:r>
            <a:r>
              <a:rPr lang="ko-KR" alt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설계</a:t>
            </a:r>
            <a:endParaRPr lang="ko-KR" alt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7443" y="4353428"/>
            <a:ext cx="227944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    </a:t>
            </a:r>
            <a:r>
              <a:rPr lang="ko-KR" alt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화면구현</a:t>
            </a:r>
            <a:endParaRPr lang="ko-KR" alt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7234" y="5054139"/>
            <a:ext cx="375916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6</a:t>
            </a:r>
            <a:r>
              <a:rPr lang="en-US" altLang="ko-KR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 </a:t>
            </a:r>
            <a:r>
              <a:rPr lang="ko-KR" alt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프로젝트를 마치며</a:t>
            </a:r>
            <a:endParaRPr lang="ko-KR" alt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72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06310" y="1830203"/>
            <a:ext cx="365353" cy="629795"/>
            <a:chOff x="1436899" y="1042367"/>
            <a:chExt cx="2055563" cy="3916472"/>
          </a:xfrm>
        </p:grpSpPr>
        <p:sp>
          <p:nvSpPr>
            <p:cNvPr id="5" name="웃는 얼굴 4"/>
            <p:cNvSpPr/>
            <p:nvPr userDrawn="1"/>
          </p:nvSpPr>
          <p:spPr>
            <a:xfrm>
              <a:off x="1937309" y="1042367"/>
              <a:ext cx="1167347" cy="978447"/>
            </a:xfrm>
            <a:prstGeom prst="smileyFac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 userDrawn="1"/>
          </p:nvCxnSpPr>
          <p:spPr>
            <a:xfrm>
              <a:off x="1549501" y="2389057"/>
              <a:ext cx="19429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 rot="2700000">
              <a:off x="2342682" y="4317491"/>
              <a:ext cx="1263600" cy="190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 rot="18900000">
              <a:off x="1436899" y="4310476"/>
              <a:ext cx="1262925" cy="178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 rot="5400000">
              <a:off x="1611769" y="2956943"/>
              <a:ext cx="1819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2"/>
          <p:cNvSpPr txBox="1">
            <a:spLocks/>
          </p:cNvSpPr>
          <p:nvPr/>
        </p:nvSpPr>
        <p:spPr>
          <a:xfrm>
            <a:off x="1654511" y="508873"/>
            <a:ext cx="5804702" cy="6650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3600" kern="1200" cap="none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   </a:t>
            </a:r>
            <a:r>
              <a:rPr lang="en-US" altLang="ko-KR" smtClean="0"/>
              <a:t>1.</a:t>
            </a:r>
            <a:r>
              <a:rPr lang="ko-KR" altLang="en-US" smtClean="0"/>
              <a:t> </a:t>
            </a:r>
            <a:r>
              <a:rPr lang="en-US" altLang="ko-KR" smtClean="0"/>
              <a:t>UML</a:t>
            </a:r>
            <a:endParaRPr lang="ko-KR" altLang="en-US" dirty="0" smtClean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407401" y="6418297"/>
            <a:ext cx="1232355" cy="439703"/>
          </a:xfrm>
          <a:prstGeom prst="rect">
            <a:avLst/>
          </a:prstGeom>
        </p:spPr>
        <p:txBody>
          <a:bodyPr/>
          <a:lstStyle/>
          <a:p>
            <a:fld id="{4D078F0B-57E2-48A6-8C31-6EB22883C904}" type="datetimeFigureOut">
              <a:rPr lang="ko-KR" altLang="en-US" sz="1800" smtClean="0"/>
              <a:t>2020-04-23</a:t>
            </a:fld>
            <a:endParaRPr lang="ko-KR" altLang="en-US" sz="1800" dirty="0"/>
          </a:p>
        </p:txBody>
      </p:sp>
      <p:sp>
        <p:nvSpPr>
          <p:cNvPr id="12" name="순서도: 수행의 시작/종료 11"/>
          <p:cNvSpPr/>
          <p:nvPr/>
        </p:nvSpPr>
        <p:spPr>
          <a:xfrm>
            <a:off x="6058860" y="3198938"/>
            <a:ext cx="1580896" cy="53134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로그아웃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2851648" y="5447448"/>
            <a:ext cx="1580896" cy="53134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Email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1914585" y="3198938"/>
            <a:ext cx="1580896" cy="53134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순서도: 수행의 시작/종료 14"/>
          <p:cNvSpPr/>
          <p:nvPr/>
        </p:nvSpPr>
        <p:spPr>
          <a:xfrm>
            <a:off x="4873606" y="4300566"/>
            <a:ext cx="1580896" cy="53134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My Page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2851788" y="4300566"/>
            <a:ext cx="1580896" cy="53134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순서도: 수행의 시작/종료 18"/>
          <p:cNvSpPr/>
          <p:nvPr/>
        </p:nvSpPr>
        <p:spPr>
          <a:xfrm>
            <a:off x="4873606" y="2029244"/>
            <a:ext cx="1580896" cy="53134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관리자 홈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4873606" y="859550"/>
            <a:ext cx="1580896" cy="53134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권한 및 정보수정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4827490" y="5447448"/>
            <a:ext cx="1580896" cy="53134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정보수정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38166" y="4351260"/>
            <a:ext cx="365353" cy="629795"/>
            <a:chOff x="1436899" y="1042367"/>
            <a:chExt cx="2055563" cy="3916472"/>
          </a:xfrm>
        </p:grpSpPr>
        <p:sp>
          <p:nvSpPr>
            <p:cNvPr id="23" name="웃는 얼굴 22"/>
            <p:cNvSpPr/>
            <p:nvPr userDrawn="1"/>
          </p:nvSpPr>
          <p:spPr>
            <a:xfrm>
              <a:off x="1937309" y="1042367"/>
              <a:ext cx="1167347" cy="978447"/>
            </a:xfrm>
            <a:prstGeom prst="smileyFac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 userDrawn="1"/>
          </p:nvCxnSpPr>
          <p:spPr>
            <a:xfrm>
              <a:off x="1549501" y="2389057"/>
              <a:ext cx="19429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 rot="2700000">
              <a:off x="2342682" y="4317491"/>
              <a:ext cx="1263600" cy="190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 rot="18900000">
              <a:off x="1436899" y="4310476"/>
              <a:ext cx="1262925" cy="178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 rot="5400000">
              <a:off x="1611769" y="2956943"/>
              <a:ext cx="1819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오른쪽 화살표 28"/>
          <p:cNvSpPr/>
          <p:nvPr/>
        </p:nvSpPr>
        <p:spPr>
          <a:xfrm rot="18900000">
            <a:off x="1543899" y="4104743"/>
            <a:ext cx="869244" cy="18062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2700000">
            <a:off x="1543898" y="2643851"/>
            <a:ext cx="869244" cy="18062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7873" y="2496770"/>
            <a:ext cx="762103" cy="274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2424" y="5027886"/>
            <a:ext cx="996713" cy="274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ADMIN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오른쪽 화살표 32"/>
          <p:cNvSpPr/>
          <p:nvPr/>
        </p:nvSpPr>
        <p:spPr>
          <a:xfrm rot="2700000">
            <a:off x="2858340" y="3986919"/>
            <a:ext cx="559036" cy="1359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5400000">
            <a:off x="3371526" y="5086388"/>
            <a:ext cx="541140" cy="12482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19510624">
            <a:off x="3867732" y="3951914"/>
            <a:ext cx="711634" cy="14435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수행의 시작/종료 36"/>
          <p:cNvSpPr/>
          <p:nvPr/>
        </p:nvSpPr>
        <p:spPr>
          <a:xfrm>
            <a:off x="4021985" y="3207899"/>
            <a:ext cx="1580896" cy="53134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HOME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3594412" y="3261909"/>
            <a:ext cx="328642" cy="12004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5664054" y="3261909"/>
            <a:ext cx="328642" cy="12004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5664054" y="3533203"/>
            <a:ext cx="328642" cy="120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3592889" y="3533203"/>
            <a:ext cx="328642" cy="120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 rot="1939662">
            <a:off x="5087784" y="3945350"/>
            <a:ext cx="711634" cy="14435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 rot="5400000">
            <a:off x="5347368" y="5102945"/>
            <a:ext cx="541140" cy="1248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 rot="19145128">
            <a:off x="4517790" y="2791639"/>
            <a:ext cx="711634" cy="1443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 rot="16200000">
            <a:off x="5404915" y="1660745"/>
            <a:ext cx="541140" cy="1248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화살표 47"/>
          <p:cNvSpPr/>
          <p:nvPr/>
        </p:nvSpPr>
        <p:spPr>
          <a:xfrm rot="1939662">
            <a:off x="4748519" y="3956869"/>
            <a:ext cx="711634" cy="1443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 rot="5400000">
            <a:off x="5554076" y="5091420"/>
            <a:ext cx="541140" cy="12482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5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654511" y="508873"/>
            <a:ext cx="5804702" cy="6650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3600" kern="1200" cap="none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   </a:t>
            </a:r>
            <a:r>
              <a:rPr lang="en-US" altLang="ko-KR" smtClean="0"/>
              <a:t>2.</a:t>
            </a:r>
            <a:r>
              <a:rPr lang="ko-KR" altLang="en-US" smtClean="0"/>
              <a:t> 프로젝트 진행일정</a:t>
            </a:r>
            <a:endParaRPr lang="ko-KR" altLang="en-US" dirty="0" smtClean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396112" y="6379610"/>
            <a:ext cx="1232355" cy="439703"/>
          </a:xfrm>
          <a:prstGeom prst="rect">
            <a:avLst/>
          </a:prstGeom>
        </p:spPr>
        <p:txBody>
          <a:bodyPr/>
          <a:lstStyle/>
          <a:p>
            <a:fld id="{4D078F0B-57E2-48A6-8C31-6EB22883C904}" type="datetimeFigureOut">
              <a:rPr lang="ko-KR" altLang="en-US" sz="1800" smtClean="0"/>
              <a:t>2020-04-23</a:t>
            </a:fld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87410"/>
              </p:ext>
            </p:extLst>
          </p:nvPr>
        </p:nvGraphicFramePr>
        <p:xfrm>
          <a:off x="715959" y="1336256"/>
          <a:ext cx="7681805" cy="4814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300"/>
                <a:gridCol w="426767"/>
                <a:gridCol w="426767"/>
                <a:gridCol w="426767"/>
                <a:gridCol w="426767"/>
                <a:gridCol w="426767"/>
                <a:gridCol w="426767"/>
                <a:gridCol w="426767"/>
                <a:gridCol w="426767"/>
                <a:gridCol w="426767"/>
                <a:gridCol w="426767"/>
                <a:gridCol w="426767"/>
                <a:gridCol w="426767"/>
                <a:gridCol w="426767"/>
                <a:gridCol w="426767"/>
                <a:gridCol w="426767"/>
              </a:tblGrid>
              <a:tr h="80246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일차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일차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일차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일차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일차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</a:tr>
              <a:tr h="80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설계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요구사항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분석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기능구현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화면구현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왼쪽/오른쪽 화살표 4"/>
          <p:cNvSpPr/>
          <p:nvPr/>
        </p:nvSpPr>
        <p:spPr>
          <a:xfrm>
            <a:off x="3797316" y="3976218"/>
            <a:ext cx="2817973" cy="30564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/오른쪽 화살표 5"/>
          <p:cNvSpPr/>
          <p:nvPr/>
        </p:nvSpPr>
        <p:spPr>
          <a:xfrm>
            <a:off x="5852650" y="4772548"/>
            <a:ext cx="1259350" cy="30564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/오른쪽 화살표 6"/>
          <p:cNvSpPr/>
          <p:nvPr/>
        </p:nvSpPr>
        <p:spPr>
          <a:xfrm>
            <a:off x="2031080" y="2415700"/>
            <a:ext cx="2484476" cy="30564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/오른쪽 화살표 7"/>
          <p:cNvSpPr/>
          <p:nvPr/>
        </p:nvSpPr>
        <p:spPr>
          <a:xfrm>
            <a:off x="6705148" y="5576079"/>
            <a:ext cx="1682495" cy="30564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/오른쪽 화살표 8"/>
          <p:cNvSpPr/>
          <p:nvPr/>
        </p:nvSpPr>
        <p:spPr>
          <a:xfrm>
            <a:off x="2446898" y="3195959"/>
            <a:ext cx="2497636" cy="30564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654511" y="508873"/>
            <a:ext cx="5804702" cy="6650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3600" kern="1200" cap="none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   </a:t>
            </a:r>
            <a:r>
              <a:rPr lang="en-US" altLang="ko-KR" smtClean="0"/>
              <a:t>3.</a:t>
            </a:r>
            <a:r>
              <a:rPr lang="ko-KR" altLang="en-US" smtClean="0"/>
              <a:t> 개발환경</a:t>
            </a:r>
            <a:endParaRPr lang="ko-KR" altLang="en-US" dirty="0" smtClean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396112" y="6379610"/>
            <a:ext cx="1232355" cy="439703"/>
          </a:xfrm>
          <a:prstGeom prst="rect">
            <a:avLst/>
          </a:prstGeom>
        </p:spPr>
        <p:txBody>
          <a:bodyPr/>
          <a:lstStyle/>
          <a:p>
            <a:fld id="{4D078F0B-57E2-48A6-8C31-6EB22883C904}" type="datetimeFigureOut">
              <a:rPr lang="ko-KR" altLang="en-US" sz="1800" smtClean="0"/>
              <a:t>2020-04-23</a:t>
            </a:fld>
            <a:endParaRPr lang="ko-KR" altLang="en-US" sz="18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792E2975-B05B-41E1-937C-FE6957F72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32803"/>
              </p:ext>
            </p:extLst>
          </p:nvPr>
        </p:nvGraphicFramePr>
        <p:xfrm>
          <a:off x="699911" y="1328857"/>
          <a:ext cx="7732889" cy="49175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xmlns="" val="3628140681"/>
                    </a:ext>
                  </a:extLst>
                </a:gridCol>
                <a:gridCol w="1931057">
                  <a:extLst>
                    <a:ext uri="{9D8B030D-6E8A-4147-A177-3AD203B41FA5}">
                      <a16:colId xmlns:a16="http://schemas.microsoft.com/office/drawing/2014/main" xmlns="" val="593082372"/>
                    </a:ext>
                  </a:extLst>
                </a:gridCol>
                <a:gridCol w="834721">
                  <a:extLst>
                    <a:ext uri="{9D8B030D-6E8A-4147-A177-3AD203B41FA5}">
                      <a16:colId xmlns:a16="http://schemas.microsoft.com/office/drawing/2014/main" xmlns="" val="1815478823"/>
                    </a:ext>
                  </a:extLst>
                </a:gridCol>
                <a:gridCol w="3815644">
                  <a:extLst>
                    <a:ext uri="{9D8B030D-6E8A-4147-A177-3AD203B41FA5}">
                      <a16:colId xmlns:a16="http://schemas.microsoft.com/office/drawing/2014/main" xmlns="" val="945968887"/>
                    </a:ext>
                  </a:extLst>
                </a:gridCol>
              </a:tblGrid>
              <a:tr h="466076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4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  현</a:t>
                      </a:r>
                      <a:endParaRPr lang="ko-KR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4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적 용 기 술</a:t>
                      </a:r>
                      <a:endParaRPr lang="ko-KR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400" b="1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버</a:t>
                      </a:r>
                      <a:r>
                        <a:rPr lang="ko-KR" altLang="en-US" sz="14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전</a:t>
                      </a:r>
                      <a:endParaRPr lang="ko-KR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4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     명</a:t>
                      </a:r>
                      <a:endParaRPr lang="ko-KR" altLang="en-US" sz="14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27689841"/>
                  </a:ext>
                </a:extLst>
              </a:tr>
              <a:tr h="474134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200" dirty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기본언어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Java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1.8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구현을</a:t>
                      </a:r>
                      <a:r>
                        <a:rPr lang="ko-KR" altLang="en-US" sz="1200" baseline="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위한 기반 언어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4930365"/>
                  </a:ext>
                </a:extLst>
              </a:tr>
              <a:tr h="471772">
                <a:tc rowSpan="3"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프레임워크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Spring Framework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5.2.X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MVC</a:t>
                      </a:r>
                      <a:r>
                        <a:rPr lang="ko-KR" altLang="en-US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패턴을 이용하여 </a:t>
                      </a:r>
                      <a:r>
                        <a:rPr lang="en-US" altLang="ko-KR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CRUD </a:t>
                      </a:r>
                      <a:r>
                        <a:rPr lang="ko-KR" altLang="en-US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구현을 위한 도구</a:t>
                      </a:r>
                      <a:endParaRPr lang="en-US" altLang="ko-KR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96637813"/>
                  </a:ext>
                </a:extLst>
              </a:tr>
              <a:tr h="4772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JSTL, JSP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JSP </a:t>
                      </a:r>
                      <a:r>
                        <a:rPr lang="ko-KR" altLang="en-US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연동 차세대 구현도구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40668589"/>
                  </a:ext>
                </a:extLst>
              </a:tr>
              <a:tr h="4713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 err="1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Mybatis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3.5.X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Pool, Connection </a:t>
                      </a:r>
                      <a:r>
                        <a:rPr lang="ko-KR" altLang="en-US" sz="1200" dirty="0" err="1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자동화도구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2461158"/>
                  </a:ext>
                </a:extLst>
              </a:tr>
              <a:tr h="509564">
                <a:tc rowSpan="2"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화면구현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HTML5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HTML5</a:t>
                      </a:r>
                      <a:r>
                        <a:rPr lang="ko-KR" altLang="en-US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기반 </a:t>
                      </a:r>
                      <a:r>
                        <a:rPr lang="en-US" altLang="ko-KR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Web </a:t>
                      </a:r>
                      <a:r>
                        <a:rPr lang="ko-KR" altLang="en-US" sz="1200" dirty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화면구현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8218604"/>
                  </a:ext>
                </a:extLst>
              </a:tr>
              <a:tr h="6980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 err="1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Jquery</a:t>
                      </a:r>
                      <a:r>
                        <a:rPr lang="en-US" altLang="ko-KR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/Bootstrap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3.4.X </a:t>
                      </a:r>
                    </a:p>
                    <a:p>
                      <a:pPr algn="ctr" fontAlgn="ctr" latinLnBrk="1"/>
                      <a:r>
                        <a:rPr lang="en-US" altLang="ko-KR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 4.X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UI </a:t>
                      </a:r>
                      <a:r>
                        <a:rPr lang="ko-KR" altLang="en-US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</a:t>
                      </a:r>
                      <a:r>
                        <a:rPr lang="en-US" altLang="ko-KR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화면디자인 </a:t>
                      </a:r>
                      <a:endParaRPr lang="en-US" altLang="ko-KR" sz="1200" dirty="0" smtClean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fontAlgn="ctr" latinLnBrk="1"/>
                      <a:r>
                        <a:rPr lang="en-US" altLang="ko-KR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 UI</a:t>
                      </a:r>
                      <a:r>
                        <a:rPr lang="ko-KR" altLang="en-US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 보조도구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25883951"/>
                  </a:ext>
                </a:extLst>
              </a:tr>
              <a:tr h="477955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200" dirty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개발 도구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STS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3.9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 err="1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SpringMVC</a:t>
                      </a:r>
                      <a:r>
                        <a:rPr lang="en-US" altLang="ko-KR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개발도구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0140367"/>
                  </a:ext>
                </a:extLst>
              </a:tr>
              <a:tr h="429413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DBMS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MySQL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8.0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데이터베이스 서버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2998084"/>
                  </a:ext>
                </a:extLst>
              </a:tr>
              <a:tr h="441955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Server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Tomcat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9.0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20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Web</a:t>
                      </a:r>
                      <a:r>
                        <a:rPr lang="en-US" altLang="ko-KR" sz="1200" baseline="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Application Service </a:t>
                      </a:r>
                      <a:r>
                        <a:rPr lang="ko-KR" altLang="en-US" sz="1200" baseline="0" dirty="0" smtClean="0">
                          <a:ln>
                            <a:noFill/>
                          </a:ln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도구</a:t>
                      </a:r>
                      <a:endParaRPr lang="ko-KR" altLang="en-US" sz="1200" dirty="0">
                        <a:ln>
                          <a:noFill/>
                        </a:ln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31586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5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654510" y="508873"/>
            <a:ext cx="6365025" cy="6650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3600" kern="1200" cap="none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   </a:t>
            </a:r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설계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396112" y="6379610"/>
            <a:ext cx="1232355" cy="439703"/>
          </a:xfrm>
          <a:prstGeom prst="rect">
            <a:avLst/>
          </a:prstGeom>
        </p:spPr>
        <p:txBody>
          <a:bodyPr/>
          <a:lstStyle/>
          <a:p>
            <a:fld id="{4D078F0B-57E2-48A6-8C31-6EB22883C904}" type="datetimeFigureOut">
              <a:rPr lang="ko-KR" altLang="en-US" sz="1800" smtClean="0"/>
              <a:t>2020-04-23</a:t>
            </a:fld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888" y="1343226"/>
            <a:ext cx="5980467" cy="20553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889" y="4210339"/>
            <a:ext cx="5980467" cy="1586954"/>
          </a:xfrm>
          <a:prstGeom prst="rect">
            <a:avLst/>
          </a:prstGeom>
        </p:spPr>
      </p:pic>
      <p:sp>
        <p:nvSpPr>
          <p:cNvPr id="7" name="순서도: 수행의 시작/종료 6"/>
          <p:cNvSpPr/>
          <p:nvPr/>
        </p:nvSpPr>
        <p:spPr>
          <a:xfrm>
            <a:off x="1379887" y="3258810"/>
            <a:ext cx="5980467" cy="492615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Tbl_users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(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 등록정보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테이블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순서도: 수행의 시작/종료 8"/>
          <p:cNvSpPr/>
          <p:nvPr/>
        </p:nvSpPr>
        <p:spPr>
          <a:xfrm>
            <a:off x="1379887" y="5534135"/>
            <a:ext cx="5980467" cy="492615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authorities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 권한정보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테이블 설계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3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654511" y="508873"/>
            <a:ext cx="5804702" cy="6650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3600" kern="1200" cap="none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   </a:t>
            </a:r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화면구현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로그인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396112" y="6379610"/>
            <a:ext cx="1232355" cy="439703"/>
          </a:xfrm>
          <a:prstGeom prst="rect">
            <a:avLst/>
          </a:prstGeom>
        </p:spPr>
        <p:txBody>
          <a:bodyPr/>
          <a:lstStyle/>
          <a:p>
            <a:fld id="{4D078F0B-57E2-48A6-8C31-6EB22883C904}" type="datetimeFigureOut">
              <a:rPr lang="ko-KR" altLang="en-US" sz="1800" smtClean="0"/>
              <a:t>2020-04-23</a:t>
            </a:fld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84" y="1173892"/>
            <a:ext cx="4579761" cy="46480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34199" y="2297575"/>
            <a:ext cx="2156179" cy="1200329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가입하지 않은 아이디로 로그인 시도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8133" y="3128256"/>
            <a:ext cx="1636889" cy="3696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7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654511" y="508873"/>
            <a:ext cx="5804702" cy="6650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3600" kern="1200" cap="none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   </a:t>
            </a:r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화면구현</a:t>
            </a:r>
            <a:r>
              <a:rPr lang="en-US" altLang="ko-KR" dirty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회원가입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396112" y="6379610"/>
            <a:ext cx="1232355" cy="439703"/>
          </a:xfrm>
          <a:prstGeom prst="rect">
            <a:avLst/>
          </a:prstGeom>
        </p:spPr>
        <p:txBody>
          <a:bodyPr/>
          <a:lstStyle/>
          <a:p>
            <a:fld id="{4D078F0B-57E2-48A6-8C31-6EB22883C904}" type="datetimeFigureOut">
              <a:rPr lang="ko-KR" altLang="en-US" sz="1800" smtClean="0"/>
              <a:t>2020-04-23</a:t>
            </a:fld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5472288" y="1973148"/>
            <a:ext cx="2156179" cy="83099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이미 가입된 아이디 입력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38" y="1836197"/>
            <a:ext cx="3143250" cy="11049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638" y="3628047"/>
            <a:ext cx="2990850" cy="10953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472288" y="3760235"/>
            <a:ext cx="2156179" cy="83099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가입 안된 아이디 입력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825999" y="2273458"/>
            <a:ext cx="606777" cy="23037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825998" y="4060545"/>
            <a:ext cx="606777" cy="23037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654511" y="508873"/>
            <a:ext cx="5804702" cy="6650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3600" kern="1200" cap="none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   </a:t>
            </a:r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 smtClean="0"/>
              <a:t>화면구현 </a:t>
            </a:r>
            <a:r>
              <a:rPr lang="en-US" altLang="ko-KR" sz="2400" dirty="0"/>
              <a:t>(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dirty="0" smtClean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396112" y="6379610"/>
            <a:ext cx="1232355" cy="439703"/>
          </a:xfrm>
          <a:prstGeom prst="rect">
            <a:avLst/>
          </a:prstGeom>
        </p:spPr>
        <p:txBody>
          <a:bodyPr/>
          <a:lstStyle/>
          <a:p>
            <a:fld id="{4D078F0B-57E2-48A6-8C31-6EB22883C904}" type="datetimeFigureOut">
              <a:rPr lang="ko-KR" altLang="en-US" sz="1800" smtClean="0"/>
              <a:t>2020-04-23</a:t>
            </a:fld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11" y="1343114"/>
            <a:ext cx="4339889" cy="43569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38332" y="1566748"/>
            <a:ext cx="2156179" cy="1200329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비밀번호와 비밀번호 확인이 </a:t>
            </a:r>
            <a:r>
              <a:rPr lang="ko-KR" alt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다를때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379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599</TotalTime>
  <Words>316</Words>
  <Application>Microsoft Office PowerPoint</Application>
  <PresentationFormat>화면 슬라이드 쇼(4:3)</PresentationFormat>
  <Paragraphs>116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HY견고딕</vt:lpstr>
      <vt:lpstr>돋움</vt:lpstr>
      <vt:lpstr>바탕</vt:lpstr>
      <vt:lpstr>Arial</vt:lpstr>
      <vt:lpstr>Garamond</vt:lpstr>
      <vt:lpstr>자연주의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505-14</dc:creator>
  <cp:lastModifiedBy>505-14</cp:lastModifiedBy>
  <cp:revision>32</cp:revision>
  <dcterms:created xsi:type="dcterms:W3CDTF">2020-04-22T05:06:22Z</dcterms:created>
  <dcterms:modified xsi:type="dcterms:W3CDTF">2020-04-23T07:10:33Z</dcterms:modified>
</cp:coreProperties>
</file>