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9" r:id="rId6"/>
    <p:sldId id="271" r:id="rId7"/>
    <p:sldId id="272" r:id="rId8"/>
    <p:sldId id="27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F2F2F2"/>
    <a:srgbClr val="014067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74" autoAdjust="0"/>
  </p:normalViewPr>
  <p:slideViewPr>
    <p:cSldViewPr snapToGrid="0" showGuides="1">
      <p:cViewPr varScale="1">
        <p:scale>
          <a:sx n="68" d="100"/>
          <a:sy n="68" d="100"/>
        </p:scale>
        <p:origin x="54" y="186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11/14/2020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11/14/2020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Free Tech Tamil - </a:t>
            </a:r>
            <a:r>
              <a:rPr lang="ta-IN" noProof="0" smtClean="0"/>
              <a:t>இலவச ட்ரெண்டிங் டெக்னாலஜிஸ் படிப்புகள் - தமிழில் 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Free Tech Tamil - </a:t>
            </a:r>
            <a:r>
              <a:rPr lang="ta-IN" noProof="0" smtClean="0"/>
              <a:t>இலவச ட்ரெண்டிங் டெக்னாலஜிஸ் படிப்புகள் - தமிழில் 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Free Tech Tamil - </a:t>
            </a:r>
            <a:r>
              <a:rPr lang="ta-IN" noProof="0" smtClean="0"/>
              <a:t>இலவச ட்ரெண்டிங் டெக்னாலஜிஸ் படிப்புகள் - தமிழில் 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Free Tech Tamil - </a:t>
            </a:r>
            <a:r>
              <a:rPr lang="ta-IN" noProof="0" smtClean="0"/>
              <a:t>இலவச ட்ரெண்டிங் டெக்னாலஜிஸ் படிப்புகள் - தமிழில் 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Free Tech Tamil - </a:t>
            </a:r>
            <a:r>
              <a:rPr lang="ta-IN" noProof="0" smtClean="0"/>
              <a:t>இலவச ட்ரெண்டிங் டெக்னாலஜிஸ் படிப்புகள் - தமிழில் 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smtClean="0"/>
              <a:t>Free Tech Tamil - </a:t>
            </a:r>
            <a:r>
              <a:rPr lang="ta-IN" noProof="0" smtClean="0"/>
              <a:t>இலவச ட்ரெண்டிங் டெக்னாலஜிஸ் படிப்புகள் - தமிழில் 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smtClean="0"/>
              <a:t>Free Tech Tamil - </a:t>
            </a:r>
            <a:r>
              <a:rPr lang="ta-IN" noProof="0" smtClean="0"/>
              <a:t>இலவச ட்ரெண்டிங் டெக்னாலஜிஸ் படிப்புகள் - தமிழில் 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 smtClean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 smtClean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Free Tech Tamil - </a:t>
            </a:r>
            <a:r>
              <a:rPr lang="ta-IN" noProof="0" smtClean="0"/>
              <a:t>இலவச ட்ரெண்டிங் டெக்னாலஜிஸ் படிப்புகள் - தமிழில் 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smtClean="0"/>
              <a:t>Free Tech Tamil - </a:t>
            </a:r>
            <a:r>
              <a:rPr lang="ta-IN" noProof="0" smtClean="0"/>
              <a:t>இலவச ட்ரெண்டிங் டெக்னாலஜிஸ் படிப்புகள் - தமிழில் 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smtClean="0"/>
              <a:t>Free Tech Tamil - </a:t>
            </a:r>
            <a:r>
              <a:rPr lang="ta-IN" noProof="0" smtClean="0"/>
              <a:t>இலவச ட்ரெண்டிங் டெக்னாலஜிஸ் படிப்புகள் - தமிழில் 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smtClean="0"/>
              <a:t>Free Tech Tamil - </a:t>
            </a:r>
            <a:r>
              <a:rPr lang="ta-IN" noProof="0" smtClean="0"/>
              <a:t>இலவச ட்ரெண்டிங் டெக்னாலஜிஸ் படிப்புகள் - தமிழில் 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 descr="Company name and logo group of information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2955850" y="2855631"/>
            <a:ext cx="1881541" cy="1118752"/>
            <a:chOff x="2955850" y="2902286"/>
            <a:chExt cx="1881541" cy="111875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238428" y="2902286"/>
              <a:ext cx="12955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FR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2955850" y="3713261"/>
              <a:ext cx="18815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cs typeface="Calibri Light" panose="020F0302020204030204" pitchFamily="34" charset="0"/>
                </a:rPr>
                <a:t>FABRIKAM RESIDENCES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37391" y="681659"/>
            <a:ext cx="7278820" cy="4509319"/>
          </a:xfrm>
        </p:spPr>
        <p:txBody>
          <a:bodyPr>
            <a:normAutofit/>
          </a:bodyPr>
          <a:lstStyle/>
          <a:p>
            <a:r>
              <a:rPr lang="en-US" sz="5400" dirty="0" smtClean="0"/>
              <a:t>AWS Solution Architect Associate </a:t>
            </a:r>
            <a:r>
              <a:rPr lang="en-US" sz="5400" dirty="0" smtClean="0"/>
              <a:t>– Certification </a:t>
            </a:r>
            <a:br>
              <a:rPr lang="en-US" sz="5400" dirty="0" smtClean="0"/>
            </a:br>
            <a:r>
              <a:rPr lang="en-US" sz="5400" dirty="0" smtClean="0"/>
              <a:t>Free Hands-On Course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37391" y="5439438"/>
            <a:ext cx="5756567" cy="553979"/>
          </a:xfrm>
        </p:spPr>
        <p:txBody>
          <a:bodyPr/>
          <a:lstStyle/>
          <a:p>
            <a:r>
              <a:rPr lang="ta-IN" b="1" dirty="0" smtClean="0">
                <a:solidFill>
                  <a:srgbClr val="FF0000"/>
                </a:solidFill>
              </a:rPr>
              <a:t>தமிழில்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07" y="2146714"/>
            <a:ext cx="4318984" cy="43189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958" y="199132"/>
            <a:ext cx="1522253" cy="152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38530" y="6356350"/>
            <a:ext cx="7792596" cy="365125"/>
          </a:xfrm>
        </p:spPr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 smtClean="0"/>
              <a:t>Free Tech Tamil - </a:t>
            </a:r>
            <a:r>
              <a:rPr lang="ta-IN" dirty="0" smtClean="0"/>
              <a:t>இலவச ட்ரெண்டிங் டெக்னாலஜிஸ் படிப்புகள் - தமிழில் </a:t>
            </a:r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8333222" cy="929779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What is this play list about</a:t>
            </a:r>
            <a:endParaRPr lang="en-US" b="0" dirty="0">
              <a:solidFill>
                <a:srgbClr val="C00000"/>
              </a:solidFill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03385" y="1491176"/>
            <a:ext cx="10673705" cy="4739152"/>
          </a:xfrm>
        </p:spPr>
        <p:txBody>
          <a:bodyPr/>
          <a:lstStyle/>
          <a:p>
            <a:r>
              <a:rPr lang="en-US" sz="2800" dirty="0" smtClean="0"/>
              <a:t>Free Tech Tamil – YouTube  Channel – </a:t>
            </a:r>
          </a:p>
          <a:p>
            <a:r>
              <a:rPr lang="ta-IN" dirty="0" smtClean="0"/>
              <a:t>இலவச </a:t>
            </a:r>
            <a:r>
              <a:rPr lang="ta-IN" dirty="0"/>
              <a:t>ட்ரெண்டிங் டெக்னாலஜிஸ் படிப்புகள் - தமிழில் </a:t>
            </a:r>
            <a:endParaRPr lang="en-IN" dirty="0" smtClean="0"/>
          </a:p>
          <a:p>
            <a:r>
              <a:rPr lang="en-US" dirty="0" smtClean="0"/>
              <a:t> </a:t>
            </a:r>
          </a:p>
          <a:p>
            <a:r>
              <a:rPr lang="en-US" sz="2800" dirty="0" smtClean="0"/>
              <a:t>AWS Cloud – Solution Architect Associate Certification – syllabus</a:t>
            </a:r>
          </a:p>
          <a:p>
            <a:r>
              <a:rPr lang="en-US" sz="2800" dirty="0" smtClean="0"/>
              <a:t>Complete Hands On.</a:t>
            </a:r>
          </a:p>
          <a:p>
            <a:endParaRPr lang="en-US" sz="2800" dirty="0" smtClean="0"/>
          </a:p>
          <a:p>
            <a:r>
              <a:rPr lang="en-US" sz="2800" dirty="0" smtClean="0"/>
              <a:t>Maximum 15 minutes /per video</a:t>
            </a:r>
          </a:p>
          <a:p>
            <a:endParaRPr lang="en-US" dirty="0" smtClean="0"/>
          </a:p>
          <a:p>
            <a:r>
              <a:rPr lang="en-US" sz="2800" dirty="0" smtClean="0"/>
              <a:t>Completely practical oriented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607041" y="199964"/>
            <a:ext cx="1280158" cy="12912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539" y="257579"/>
            <a:ext cx="1185523" cy="123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38530" y="6356350"/>
            <a:ext cx="7595648" cy="365125"/>
          </a:xfrm>
        </p:spPr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 smtClean="0"/>
              <a:t>Free Tech Tamil - </a:t>
            </a:r>
            <a:r>
              <a:rPr lang="ta-IN" dirty="0" smtClean="0"/>
              <a:t>இலவச ட்ரெண்டிங் டெக்னாலஜிஸ் படிப்புகள் - தமிழில் </a:t>
            </a:r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8333222" cy="92977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What is Cloud?</a:t>
            </a:r>
            <a:endParaRPr lang="en-US" b="0" dirty="0">
              <a:solidFill>
                <a:srgbClr val="C00000"/>
              </a:solidFill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03385" y="1491176"/>
            <a:ext cx="10673705" cy="4739152"/>
          </a:xfrm>
        </p:spPr>
        <p:txBody>
          <a:bodyPr/>
          <a:lstStyle/>
          <a:p>
            <a:r>
              <a:rPr lang="en-US" sz="2800" dirty="0" smtClean="0"/>
              <a:t>Cloud – Nothing but infrastructure. </a:t>
            </a:r>
          </a:p>
          <a:p>
            <a:endParaRPr lang="en-US" sz="2800" dirty="0"/>
          </a:p>
          <a:p>
            <a:r>
              <a:rPr lang="en-US" sz="2800" dirty="0" smtClean="0"/>
              <a:t>Server, Software, Storage, Network – Everything belongs to Cloud.</a:t>
            </a:r>
          </a:p>
          <a:p>
            <a:endParaRPr lang="en-US" sz="2800" dirty="0"/>
          </a:p>
          <a:p>
            <a:r>
              <a:rPr lang="en-US" sz="2800" dirty="0" smtClean="0"/>
              <a:t>Brick Mortar Vs Cloud </a:t>
            </a:r>
          </a:p>
          <a:p>
            <a:endParaRPr lang="en-US" sz="2800" dirty="0"/>
          </a:p>
          <a:p>
            <a:r>
              <a:rPr lang="en-US" sz="2800" dirty="0" smtClean="0"/>
              <a:t>All infrastructure steps applied to cloud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607041" y="199964"/>
            <a:ext cx="1280158" cy="12912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539" y="257579"/>
            <a:ext cx="1185523" cy="123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04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38529" y="6356350"/>
            <a:ext cx="8284965" cy="365125"/>
          </a:xfrm>
        </p:spPr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 smtClean="0"/>
              <a:t>Free Tech Tamil - </a:t>
            </a:r>
            <a:r>
              <a:rPr lang="ta-IN" dirty="0" smtClean="0"/>
              <a:t>இலவச ட்ரெண்டிங் டெக்னாலஜிஸ் படிப்புகள் - தமிழில் </a:t>
            </a:r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8333222" cy="92977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What is Cloud?</a:t>
            </a:r>
            <a:endParaRPr lang="en-US" b="0" dirty="0">
              <a:solidFill>
                <a:srgbClr val="C00000"/>
              </a:solidFill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03385" y="1491176"/>
            <a:ext cx="10673705" cy="4739152"/>
          </a:xfrm>
        </p:spPr>
        <p:txBody>
          <a:bodyPr/>
          <a:lstStyle/>
          <a:p>
            <a:r>
              <a:rPr lang="en-US" sz="2800" dirty="0" smtClean="0"/>
              <a:t>AWS, Azure, </a:t>
            </a:r>
            <a:r>
              <a:rPr lang="en-US" sz="2800" dirty="0" smtClean="0"/>
              <a:t>Google Cloud and other 14 Cloud</a:t>
            </a:r>
          </a:p>
          <a:p>
            <a:endParaRPr lang="en-US" sz="2800" dirty="0"/>
          </a:p>
          <a:p>
            <a:r>
              <a:rPr lang="en-US" sz="2800" dirty="0" smtClean="0"/>
              <a:t>Suggest to learn AWS as first</a:t>
            </a:r>
          </a:p>
          <a:p>
            <a:endParaRPr lang="en-US" sz="2800" dirty="0"/>
          </a:p>
          <a:p>
            <a:r>
              <a:rPr lang="en-US" sz="2800" dirty="0" smtClean="0"/>
              <a:t>Learning AWS is must for the future.</a:t>
            </a:r>
          </a:p>
          <a:p>
            <a:endParaRPr lang="en-US" sz="2800" dirty="0"/>
          </a:p>
          <a:p>
            <a:r>
              <a:rPr lang="en-US" sz="2800" dirty="0" smtClean="0"/>
              <a:t>AWS Solution Architect Associate – syllabus covered here.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607041" y="199964"/>
            <a:ext cx="1280158" cy="12912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539" y="257579"/>
            <a:ext cx="1185523" cy="123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96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38530" y="6356350"/>
            <a:ext cx="9973088" cy="365125"/>
          </a:xfrm>
        </p:spPr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 smtClean="0"/>
              <a:t>Free Tech Tamil - </a:t>
            </a:r>
            <a:r>
              <a:rPr lang="ta-IN" dirty="0" smtClean="0"/>
              <a:t>இலவச ட்ரெண்டிங் டெக்னாலஜிஸ் படிப்புகள் - தமிழில் </a:t>
            </a:r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8333222" cy="92977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Study Plan</a:t>
            </a:r>
            <a:endParaRPr lang="en-US" b="0" dirty="0">
              <a:solidFill>
                <a:srgbClr val="C00000"/>
              </a:solidFill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03385" y="1491176"/>
            <a:ext cx="10673705" cy="4739152"/>
          </a:xfrm>
        </p:spPr>
        <p:txBody>
          <a:bodyPr/>
          <a:lstStyle/>
          <a:p>
            <a:r>
              <a:rPr lang="en-US" sz="2800" dirty="0" smtClean="0"/>
              <a:t>Theory Covered Daily. </a:t>
            </a:r>
          </a:p>
          <a:p>
            <a:endParaRPr lang="en-US" sz="2800" dirty="0"/>
          </a:p>
          <a:p>
            <a:r>
              <a:rPr lang="en-US" sz="2800" dirty="0" smtClean="0"/>
              <a:t>Practice  Daily. </a:t>
            </a:r>
          </a:p>
          <a:p>
            <a:endParaRPr lang="en-US" sz="2800" dirty="0"/>
          </a:p>
          <a:p>
            <a:r>
              <a:rPr lang="en-US" sz="2800" dirty="0" smtClean="0"/>
              <a:t>Free Tier for 12 months.</a:t>
            </a:r>
          </a:p>
          <a:p>
            <a:endParaRPr lang="en-US" sz="2800" dirty="0"/>
          </a:p>
          <a:p>
            <a:r>
              <a:rPr lang="en-US" sz="2800" dirty="0" smtClean="0"/>
              <a:t>After practice – Get certified within stipulated time.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607041" y="199964"/>
            <a:ext cx="1280158" cy="12912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539" y="257579"/>
            <a:ext cx="1185523" cy="123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25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title="Skyline">
            <a:extLst>
              <a:ext uri="{FF2B5EF4-FFF2-40B4-BE49-F238E27FC236}">
                <a16:creationId xmlns:a16="http://schemas.microsoft.com/office/drawing/2014/main" id="{6B070BD8-8610-4F64-A93A-41F46C39ECA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9408" b="9408"/>
          <a:stretch>
            <a:fillRect/>
          </a:stretch>
        </p:blipFill>
        <p:spPr/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69D4BCF2-C773-495F-A4D5-860FB6A2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625" y="5000625"/>
            <a:ext cx="3137095" cy="408403"/>
          </a:xfrm>
          <a:effectLst>
            <a:softEdge rad="25400"/>
          </a:effectLst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Subscribe Now</a:t>
            </a:r>
            <a:endParaRPr lang="en-US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375" y="1857375"/>
            <a:ext cx="3143250" cy="3143250"/>
          </a:xfrm>
          <a:prstGeom prst="rect">
            <a:avLst/>
          </a:prstGeom>
          <a:effectLst>
            <a:outerShdw blurRad="50800" dist="38100" dir="5400000" algn="t" rotWithShape="0">
              <a:schemeClr val="accent4">
                <a:alpha val="40000"/>
              </a:schemeClr>
            </a:outerShdw>
            <a:softEdge rad="76200"/>
          </a:effectLst>
        </p:spPr>
      </p:pic>
      <p:sp>
        <p:nvSpPr>
          <p:cNvPr id="5" name="Title 10">
            <a:extLst>
              <a:ext uri="{FF2B5EF4-FFF2-40B4-BE49-F238E27FC236}">
                <a16:creationId xmlns:a16="http://schemas.microsoft.com/office/drawing/2014/main" id="{69D4BCF2-C773-495F-A4D5-860FB6A2FA91}"/>
              </a:ext>
            </a:extLst>
          </p:cNvPr>
          <p:cNvSpPr txBox="1">
            <a:spLocks/>
          </p:cNvSpPr>
          <p:nvPr/>
        </p:nvSpPr>
        <p:spPr>
          <a:xfrm>
            <a:off x="1387280" y="1448972"/>
            <a:ext cx="3137095" cy="408403"/>
          </a:xfrm>
          <a:prstGeom prst="rect">
            <a:avLst/>
          </a:prstGeom>
          <a:solidFill>
            <a:schemeClr val="bg1">
              <a:alpha val="90000"/>
            </a:schemeClr>
          </a:solidFill>
          <a:effectLst>
            <a:softEdge rad="38100"/>
          </a:effectLst>
        </p:spPr>
        <p:txBody>
          <a:bodyPr vert="horz" lIns="288000" tIns="45720" rIns="91440" bIns="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3F3F3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Thanks for Visiting</a:t>
            </a:r>
            <a:endParaRPr lang="en-US" dirty="0">
              <a:solidFill>
                <a:srgbClr val="3F3F3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22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951641_Hexagon presentation light_AAS_v4" id="{358289A0-A26B-433F-AD2B-1F8832C96153}" vid="{92CDC91D-95BF-4897-87D6-494563DF7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80A5AF1-8C57-4290-936E-5FD27C95725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8919DE-9BD9-47A9-9F5D-16EBB9687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87F4215-C6BB-44A3-9A5E-9446E6835900}">
  <ds:schemaRefs>
    <ds:schemaRef ds:uri="http://purl.org/dc/elements/1.1/"/>
    <ds:schemaRef ds:uri="http://purl.org/dc/dcmitype/"/>
    <ds:schemaRef ds:uri="http://www.w3.org/XML/1998/namespace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purl.org/dc/terms/"/>
    <ds:schemaRef ds:uri="http://schemas.microsoft.com/office/2006/metadata/properties"/>
    <ds:schemaRef ds:uri="71af3243-3dd4-4a8d-8c0d-dd76da1f02a5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0</TotalTime>
  <Words>195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CiscoSans ExtraLight</vt:lpstr>
      <vt:lpstr>Gill Sans SemiBold</vt:lpstr>
      <vt:lpstr>Latha</vt:lpstr>
      <vt:lpstr>Times New Roman</vt:lpstr>
      <vt:lpstr>Office Theme</vt:lpstr>
      <vt:lpstr>AWS Solution Architect Associate – Certification  Free Hands-On Course</vt:lpstr>
      <vt:lpstr>What is this play list about</vt:lpstr>
      <vt:lpstr>What is Cloud?</vt:lpstr>
      <vt:lpstr>What is Cloud?</vt:lpstr>
      <vt:lpstr>Study Plan</vt:lpstr>
      <vt:lpstr>Subscribe Now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2020-11-13T18:40:18Z</dcterms:created>
  <dcterms:modified xsi:type="dcterms:W3CDTF">2020-11-14T10:24:16Z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