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122.xml" ContentType="application/vnd.openxmlformats-officedocument.presentationml.slide+xml"/>
  <Override PartName="/ppt/viewProps.xml" ContentType="application/vnd.openxmlformats-officedocument.presentationml.viewProps+xml"/>
  <Override PartName="/ppt/slides/slide23.xml" ContentType="application/vnd.openxmlformats-officedocument.presentationml.slide+xml"/>
  <Override PartName="/ppt/authors.xml" ContentType="application/vnd.ms-powerpoint.authors+xml"/>
  <Override PartName="/ppt/slides/slide6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slides/slide16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2.xml" ContentType="application/vnd.openxmlformats-officedocument.theme+xml"/>
  <Override PartName="/ppt/tableStyles.xml" ContentType="application/vnd.openxmlformats-officedocument.presentationml.tableStyles+xml"/>
  <Override PartName="/ppt/slides/slide57.xml" ContentType="application/vnd.openxmlformats-officedocument.presentationml.slide+xml"/>
  <Override PartName="/ppt/slides/slide108.xml" ContentType="application/vnd.openxmlformats-officedocument.presentationml.slide+xml"/>
  <Override PartName="/customXml/item3.xml" ContentType="application/xml"/>
  <Override PartName="/customXml/itemProps31.xml" ContentType="application/vnd.openxmlformats-officedocument.customXmlProperties+xml"/>
  <Override PartName="/ppt/slides/slide49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customXml/item22.xml" ContentType="application/xml"/>
  <Override PartName="/customXml/itemProps22.xml" ContentType="application/vnd.openxmlformats-officedocument.customXmlProperties+xml"/>
  <Override PartName="/ppt/slides/slide910.xml" ContentType="application/vnd.openxmlformats-officedocument.presentationml.slide+xml"/>
  <Override PartName="/ppt/slides/slide311.xml" ContentType="application/vnd.openxmlformats-officedocument.presentationml.slide+xml"/>
  <Override PartName="/ppt/slides/slide812.xml" ContentType="application/vnd.openxmlformats-officedocument.presentationml.slide+xml"/>
  <Override PartName="/ppt/slides/slide1313.xml" ContentType="application/vnd.openxmlformats-officedocument.presentationml.slid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2" r:id="rId2"/>
    <p:sldId id="321" r:id="rId3"/>
    <p:sldId id="320" r:id="rId4"/>
    <p:sldId id="319" r:id="rId5"/>
    <p:sldId id="318" r:id="rId6"/>
    <p:sldId id="317" r:id="rId7"/>
    <p:sldId id="316" r:id="rId8"/>
    <p:sldId id="315" r:id="rId9"/>
    <p:sldId id="314" r:id="rId10"/>
    <p:sldId id="313" r:id="rId11"/>
    <p:sldId id="312" r:id="rId12"/>
    <p:sldId id="311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-610" y="-533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viewProps" Target="/ppt/viewProps.xml" Id="rId18" /><Relationship Type="http://schemas.openxmlformats.org/officeDocument/2006/relationships/slide" Target="/ppt/slides/slide23.xml" Id="rId3" /><Relationship Type="http://schemas.microsoft.com/office/2018/10/relationships/authors" Target="/ppt/author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presProps" Target="/ppt/presProps.xml" Id="rId17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ableStyles" Target="/ppt/tableStyles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3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22.xml" Id="rId23" /><Relationship Type="http://schemas.openxmlformats.org/officeDocument/2006/relationships/slide" Target="/ppt/slides/slide910.xml" Id="rId10" /><Relationship Type="http://schemas.openxmlformats.org/officeDocument/2006/relationships/theme" Target="/ppt/theme/theme11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openxmlformats.org/officeDocument/2006/relationships/customXml" Target="/customXml/item13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4.jpg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2.jpeg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jpg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02610772"/>
              </p:ext>
            </p:extLst>
          </p:nvPr>
        </p:nvGraphicFramePr>
        <p:xfrm>
          <a:off x="5097463" y="2052638"/>
          <a:ext cx="6179954" cy="38916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5633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9196" y="2066731"/>
            <a:ext cx="3108391" cy="3867538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engagement metrics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65138613"/>
              </p:ext>
            </p:extLst>
          </p:nvPr>
        </p:nvGraphicFramePr>
        <p:xfrm>
          <a:off x="1487488" y="2057400"/>
          <a:ext cx="9789995" cy="388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Placeholder 17" descr="Person smiling on the beach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69" r="27469"/>
          <a:stretch/>
        </p:blipFill>
        <p:spPr>
          <a:xfrm>
            <a:off x="6642169" y="-1"/>
            <a:ext cx="4635426" cy="6857999"/>
          </a:xfr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5" name="Picture Placeholder 84" descr="Two people standing facing a crowd of people sitting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>
          <a:xfrm>
            <a:off x="915600" y="0"/>
            <a:ext cx="10361995" cy="3429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Selecting visual aids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1"/>
            <a:ext cx="6085857" cy="41194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with curly hair standing in front of a crow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4" r="54"/>
          <a:stretch/>
        </p:blipFill>
        <p:spPr>
          <a:xfrm>
            <a:off x="1503363" y="2061969"/>
            <a:ext cx="4592637" cy="4805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3FAE0208-DBD5-43E1-AC6B-D2AD9623F0B9}"/>
</file>

<file path=customXml/itemProps22.xml><?xml version="1.0" encoding="utf-8"?>
<ds:datastoreItem xmlns:ds="http://schemas.openxmlformats.org/officeDocument/2006/customXml" ds:itemID="{A98CD342-50C4-441F-B4A3-7D5ADB057132}"/>
</file>

<file path=customXml/itemProps31.xml><?xml version="1.0" encoding="utf-8"?>
<ds:datastoreItem xmlns:ds="http://schemas.openxmlformats.org/officeDocument/2006/customXml" ds:itemID="{CBDD27D0-5B6E-4A0E-95B2-BB37F9D88615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4</ap:TotalTime>
  <ap:Words>419</ap:Words>
  <ap:Application>Microsoft Office PowerPoint</ap:Application>
  <ap:PresentationFormat>Widescreen</ap:PresentationFormat>
  <ap:Paragraphs>118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Tisa Offc Serif Pro</vt:lpstr>
      <vt:lpstr>Univers Light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terms:created xsi:type="dcterms:W3CDTF">2024-01-11T18:09:01Z</dcterms:created>
  <dcterms:modified xsi:type="dcterms:W3CDTF">2024-02-08T05:39:03Z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