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4"/>
    <p:sldMasterId id="2147483706" r:id="rId5"/>
    <p:sldMasterId id="214748370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aleway"/>
      <p:regular r:id="rId25"/>
      <p:bold r:id="rId26"/>
      <p:italic r:id="rId27"/>
      <p:boldItalic r:id="rId28"/>
    </p:embeddedFont>
    <p:embeddedFont>
      <p:font typeface="Libre Franklin"/>
      <p:regular r:id="rId29"/>
      <p:bold r:id="rId30"/>
      <p:italic r:id="rId31"/>
      <p:boldItalic r:id="rId32"/>
    </p:embeddedFont>
    <p:embeddedFont>
      <p:font typeface="Roboto"/>
      <p:regular r:id="rId33"/>
      <p:bold r:id="rId34"/>
      <p:italic r:id="rId35"/>
      <p:boldItalic r:id="rId36"/>
    </p:embeddedFont>
    <p:embeddedFont>
      <p:font typeface="Montserrat Black"/>
      <p:bold r:id="rId37"/>
      <p:boldItalic r:id="rId38"/>
    </p:embeddedFont>
    <p:embeddedFont>
      <p:font typeface="Montserrat"/>
      <p:regular r:id="rId39"/>
      <p:bold r:id="rId40"/>
      <p:italic r:id="rId41"/>
      <p:boldItalic r:id="rId42"/>
    </p:embeddedFont>
    <p:embeddedFont>
      <p:font typeface="Fira Sans Extra Condensed Medium"/>
      <p:regular r:id="rId43"/>
      <p:bold r:id="rId44"/>
      <p:italic r:id="rId45"/>
      <p:boldItalic r:id="rId46"/>
    </p:embeddedFont>
    <p:embeddedFont>
      <p:font typeface="Raleway Medium"/>
      <p:regular r:id="rId47"/>
      <p:bold r:id="rId48"/>
      <p:italic r:id="rId49"/>
      <p:boldItalic r:id="rId50"/>
    </p:embeddedFont>
    <p:embeddedFont>
      <p:font typeface="Montserrat ExtraBold"/>
      <p:bold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FiraSansExtraCondensedMedium-bold.fntdata"/><Relationship Id="rId43" Type="http://schemas.openxmlformats.org/officeDocument/2006/relationships/font" Target="fonts/FiraSansExtraCondensedMedium-regular.fntdata"/><Relationship Id="rId46" Type="http://schemas.openxmlformats.org/officeDocument/2006/relationships/font" Target="fonts/FiraSansExtraCondensedMedium-boldItalic.fntdata"/><Relationship Id="rId45" Type="http://schemas.openxmlformats.org/officeDocument/2006/relationships/font" Target="fonts/FiraSansExtraCondensed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RalewayMedium-bold.fntdata"/><Relationship Id="rId47" Type="http://schemas.openxmlformats.org/officeDocument/2006/relationships/font" Target="fonts/RalewayMedium-regular.fntdata"/><Relationship Id="rId49" Type="http://schemas.openxmlformats.org/officeDocument/2006/relationships/font" Target="fonts/RalewayMedium-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ibreFranklin-italic.fntdata"/><Relationship Id="rId30" Type="http://schemas.openxmlformats.org/officeDocument/2006/relationships/font" Target="fonts/LibreFranklin-bold.fntdata"/><Relationship Id="rId33" Type="http://schemas.openxmlformats.org/officeDocument/2006/relationships/font" Target="fonts/Roboto-regular.fntdata"/><Relationship Id="rId32" Type="http://schemas.openxmlformats.org/officeDocument/2006/relationships/font" Target="fonts/LibreFranklin-boldItalic.fntdata"/><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MontserratBlack-bold.fntdata"/><Relationship Id="rId36" Type="http://schemas.openxmlformats.org/officeDocument/2006/relationships/font" Target="fonts/Roboto-boldItalic.fntdata"/><Relationship Id="rId39" Type="http://schemas.openxmlformats.org/officeDocument/2006/relationships/font" Target="fonts/Montserrat-regular.fntdata"/><Relationship Id="rId38" Type="http://schemas.openxmlformats.org/officeDocument/2006/relationships/font" Target="fonts/MontserratBlack-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29" Type="http://schemas.openxmlformats.org/officeDocument/2006/relationships/font" Target="fonts/LibreFranklin-regular.fntdata"/><Relationship Id="rId51" Type="http://schemas.openxmlformats.org/officeDocument/2006/relationships/font" Target="fonts/MontserratExtraBold-bold.fntdata"/><Relationship Id="rId50" Type="http://schemas.openxmlformats.org/officeDocument/2006/relationships/font" Target="fonts/RalewayMedium-boldItalic.fntdata"/><Relationship Id="rId53" Type="http://schemas.openxmlformats.org/officeDocument/2006/relationships/font" Target="fonts/OpenSans-regular.fntdata"/><Relationship Id="rId52" Type="http://schemas.openxmlformats.org/officeDocument/2006/relationships/font" Target="fonts/MontserratExtraBold-boldItalic.fntdata"/><Relationship Id="rId11" Type="http://schemas.openxmlformats.org/officeDocument/2006/relationships/slide" Target="slides/slide4.xml"/><Relationship Id="rId55" Type="http://schemas.openxmlformats.org/officeDocument/2006/relationships/font" Target="fonts/OpenSans-italic.fntdata"/><Relationship Id="rId10" Type="http://schemas.openxmlformats.org/officeDocument/2006/relationships/slide" Target="slides/slide3.xml"/><Relationship Id="rId54" Type="http://schemas.openxmlformats.org/officeDocument/2006/relationships/font" Target="fonts/OpenSans-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Open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97dc2dbf4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97dc2dbf4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9812d3d2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9812d3d2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9812d3d24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9812d3d24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9812d3d24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9812d3d24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9812d3d24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9812d3d24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91847a51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91847a51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9812d3d2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9812d3d2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e95f3311e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e95f3311e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91847a51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91847a51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9812d3d2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9812d3d2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97dc2dbf47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97dc2dbf47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97dc2dbf47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97dc2dbf47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75120dab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75120dab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97dc2dbf47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97dc2dbf47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9812d3d2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9812d3d2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9812d3d24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9812d3d24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9812d3d24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9812d3d24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www.freepik.com/"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577275" y="613150"/>
            <a:ext cx="4228500" cy="1693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606916" y="2691852"/>
            <a:ext cx="3891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5"/>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5129421" y="2435425"/>
            <a:ext cx="3126300" cy="73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8" name="Google Shape;58;p15"/>
          <p:cNvSpPr txBox="1"/>
          <p:nvPr>
            <p:ph idx="1" type="subTitle"/>
          </p:nvPr>
        </p:nvSpPr>
        <p:spPr>
          <a:xfrm>
            <a:off x="5271321" y="3093650"/>
            <a:ext cx="2842500" cy="7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500">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 name="Google Shape;59;p15"/>
          <p:cNvSpPr txBox="1"/>
          <p:nvPr>
            <p:ph hasCustomPrompt="1" idx="2" type="title"/>
          </p:nvPr>
        </p:nvSpPr>
        <p:spPr>
          <a:xfrm>
            <a:off x="4862571" y="1203238"/>
            <a:ext cx="3660000" cy="109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7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713225" y="1149550"/>
            <a:ext cx="7717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5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7"/>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66" name="Google Shape;66;p17"/>
          <p:cNvSpPr txBox="1"/>
          <p:nvPr>
            <p:ph idx="1" type="subTitle"/>
          </p:nvPr>
        </p:nvSpPr>
        <p:spPr>
          <a:xfrm>
            <a:off x="2664750" y="3045075"/>
            <a:ext cx="1526400" cy="34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500"/>
              <a:buNone/>
              <a:defRPr b="1" sz="1600">
                <a:solidFill>
                  <a:schemeClr val="accent1"/>
                </a:solidFill>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67" name="Google Shape;67;p17"/>
          <p:cNvSpPr txBox="1"/>
          <p:nvPr>
            <p:ph idx="2" type="subTitle"/>
          </p:nvPr>
        </p:nvSpPr>
        <p:spPr>
          <a:xfrm>
            <a:off x="732737" y="2177311"/>
            <a:ext cx="3458400" cy="81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68" name="Google Shape;68;p17"/>
          <p:cNvSpPr txBox="1"/>
          <p:nvPr>
            <p:ph idx="3" type="subTitle"/>
          </p:nvPr>
        </p:nvSpPr>
        <p:spPr>
          <a:xfrm>
            <a:off x="4984975" y="3045075"/>
            <a:ext cx="1526400" cy="3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500"/>
              <a:buNone/>
              <a:defRPr b="1" sz="1600">
                <a:solidFill>
                  <a:schemeClr val="accent1"/>
                </a:solidFill>
              </a:defRPr>
            </a:lvl1pPr>
            <a:lvl2pPr lvl="1" rtl="0">
              <a:lnSpc>
                <a:spcPct val="100000"/>
              </a:lnSpc>
              <a:spcBef>
                <a:spcPts val="0"/>
              </a:spcBef>
              <a:spcAft>
                <a:spcPts val="0"/>
              </a:spcAft>
              <a:buClr>
                <a:schemeClr val="accent1"/>
              </a:buClr>
              <a:buSzPts val="2800"/>
              <a:buNone/>
              <a:defRPr sz="2800">
                <a:solidFill>
                  <a:schemeClr val="accent1"/>
                </a:solidFill>
              </a:defRPr>
            </a:lvl2pPr>
            <a:lvl3pPr lvl="2" rtl="0">
              <a:lnSpc>
                <a:spcPct val="100000"/>
              </a:lnSpc>
              <a:spcBef>
                <a:spcPts val="0"/>
              </a:spcBef>
              <a:spcAft>
                <a:spcPts val="0"/>
              </a:spcAft>
              <a:buClr>
                <a:schemeClr val="accent1"/>
              </a:buClr>
              <a:buSzPts val="2800"/>
              <a:buNone/>
              <a:defRPr sz="2800">
                <a:solidFill>
                  <a:schemeClr val="accent1"/>
                </a:solidFill>
              </a:defRPr>
            </a:lvl3pPr>
            <a:lvl4pPr lvl="3" rtl="0">
              <a:lnSpc>
                <a:spcPct val="100000"/>
              </a:lnSpc>
              <a:spcBef>
                <a:spcPts val="0"/>
              </a:spcBef>
              <a:spcAft>
                <a:spcPts val="0"/>
              </a:spcAft>
              <a:buClr>
                <a:schemeClr val="accent1"/>
              </a:buClr>
              <a:buSzPts val="2800"/>
              <a:buNone/>
              <a:defRPr sz="2800">
                <a:solidFill>
                  <a:schemeClr val="accent1"/>
                </a:solidFill>
              </a:defRPr>
            </a:lvl4pPr>
            <a:lvl5pPr lvl="4" rtl="0">
              <a:lnSpc>
                <a:spcPct val="100000"/>
              </a:lnSpc>
              <a:spcBef>
                <a:spcPts val="0"/>
              </a:spcBef>
              <a:spcAft>
                <a:spcPts val="0"/>
              </a:spcAft>
              <a:buClr>
                <a:schemeClr val="accent1"/>
              </a:buClr>
              <a:buSzPts val="2800"/>
              <a:buNone/>
              <a:defRPr sz="2800">
                <a:solidFill>
                  <a:schemeClr val="accent1"/>
                </a:solidFill>
              </a:defRPr>
            </a:lvl5pPr>
            <a:lvl6pPr lvl="5" rtl="0">
              <a:lnSpc>
                <a:spcPct val="100000"/>
              </a:lnSpc>
              <a:spcBef>
                <a:spcPts val="0"/>
              </a:spcBef>
              <a:spcAft>
                <a:spcPts val="0"/>
              </a:spcAft>
              <a:buClr>
                <a:schemeClr val="accent1"/>
              </a:buClr>
              <a:buSzPts val="2800"/>
              <a:buNone/>
              <a:defRPr sz="2800">
                <a:solidFill>
                  <a:schemeClr val="accent1"/>
                </a:solidFill>
              </a:defRPr>
            </a:lvl6pPr>
            <a:lvl7pPr lvl="6" rtl="0">
              <a:lnSpc>
                <a:spcPct val="100000"/>
              </a:lnSpc>
              <a:spcBef>
                <a:spcPts val="0"/>
              </a:spcBef>
              <a:spcAft>
                <a:spcPts val="0"/>
              </a:spcAft>
              <a:buClr>
                <a:schemeClr val="accent1"/>
              </a:buClr>
              <a:buSzPts val="2800"/>
              <a:buNone/>
              <a:defRPr sz="2800">
                <a:solidFill>
                  <a:schemeClr val="accent1"/>
                </a:solidFill>
              </a:defRPr>
            </a:lvl7pPr>
            <a:lvl8pPr lvl="7" rtl="0">
              <a:lnSpc>
                <a:spcPct val="100000"/>
              </a:lnSpc>
              <a:spcBef>
                <a:spcPts val="0"/>
              </a:spcBef>
              <a:spcAft>
                <a:spcPts val="0"/>
              </a:spcAft>
              <a:buClr>
                <a:schemeClr val="accent1"/>
              </a:buClr>
              <a:buSzPts val="2800"/>
              <a:buNone/>
              <a:defRPr sz="2800">
                <a:solidFill>
                  <a:schemeClr val="accent1"/>
                </a:solidFill>
              </a:defRPr>
            </a:lvl8pPr>
            <a:lvl9pPr lvl="8" rtl="0">
              <a:lnSpc>
                <a:spcPct val="100000"/>
              </a:lnSpc>
              <a:spcBef>
                <a:spcPts val="0"/>
              </a:spcBef>
              <a:spcAft>
                <a:spcPts val="0"/>
              </a:spcAft>
              <a:buClr>
                <a:schemeClr val="accent1"/>
              </a:buClr>
              <a:buSzPts val="2800"/>
              <a:buNone/>
              <a:defRPr sz="2800">
                <a:solidFill>
                  <a:schemeClr val="accent1"/>
                </a:solidFill>
              </a:defRPr>
            </a:lvl9pPr>
          </a:lstStyle>
          <a:p/>
        </p:txBody>
      </p:sp>
      <p:sp>
        <p:nvSpPr>
          <p:cNvPr id="69" name="Google Shape;69;p17"/>
          <p:cNvSpPr txBox="1"/>
          <p:nvPr>
            <p:ph idx="4" type="subTitle"/>
          </p:nvPr>
        </p:nvSpPr>
        <p:spPr>
          <a:xfrm>
            <a:off x="4984987" y="2177311"/>
            <a:ext cx="3458400" cy="81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500"/>
              <a:buNone/>
              <a:defRPr sz="1500">
                <a:solidFill>
                  <a:schemeClr val="lt2"/>
                </a:solidFill>
              </a:defRPr>
            </a:lvl1pPr>
            <a:lvl2pPr lvl="1" rtl="0">
              <a:lnSpc>
                <a:spcPct val="100000"/>
              </a:lnSpc>
              <a:spcBef>
                <a:spcPts val="0"/>
              </a:spcBef>
              <a:spcAft>
                <a:spcPts val="0"/>
              </a:spcAft>
              <a:buClr>
                <a:schemeClr val="lt2"/>
              </a:buClr>
              <a:buSzPts val="2800"/>
              <a:buNone/>
              <a:defRPr sz="2800">
                <a:solidFill>
                  <a:schemeClr val="lt2"/>
                </a:solidFill>
              </a:defRPr>
            </a:lvl2pPr>
            <a:lvl3pPr lvl="2" rtl="0">
              <a:lnSpc>
                <a:spcPct val="100000"/>
              </a:lnSpc>
              <a:spcBef>
                <a:spcPts val="0"/>
              </a:spcBef>
              <a:spcAft>
                <a:spcPts val="0"/>
              </a:spcAft>
              <a:buClr>
                <a:schemeClr val="lt2"/>
              </a:buClr>
              <a:buSzPts val="2800"/>
              <a:buNone/>
              <a:defRPr sz="2800">
                <a:solidFill>
                  <a:schemeClr val="lt2"/>
                </a:solidFill>
              </a:defRPr>
            </a:lvl3pPr>
            <a:lvl4pPr lvl="3" rtl="0">
              <a:lnSpc>
                <a:spcPct val="100000"/>
              </a:lnSpc>
              <a:spcBef>
                <a:spcPts val="0"/>
              </a:spcBef>
              <a:spcAft>
                <a:spcPts val="0"/>
              </a:spcAft>
              <a:buClr>
                <a:schemeClr val="lt2"/>
              </a:buClr>
              <a:buSzPts val="2800"/>
              <a:buNone/>
              <a:defRPr sz="2800">
                <a:solidFill>
                  <a:schemeClr val="lt2"/>
                </a:solidFill>
              </a:defRPr>
            </a:lvl4pPr>
            <a:lvl5pPr lvl="4" rtl="0">
              <a:lnSpc>
                <a:spcPct val="100000"/>
              </a:lnSpc>
              <a:spcBef>
                <a:spcPts val="0"/>
              </a:spcBef>
              <a:spcAft>
                <a:spcPts val="0"/>
              </a:spcAft>
              <a:buClr>
                <a:schemeClr val="lt2"/>
              </a:buClr>
              <a:buSzPts val="2800"/>
              <a:buNone/>
              <a:defRPr sz="2800">
                <a:solidFill>
                  <a:schemeClr val="lt2"/>
                </a:solidFill>
              </a:defRPr>
            </a:lvl5pPr>
            <a:lvl6pPr lvl="5" rtl="0">
              <a:lnSpc>
                <a:spcPct val="100000"/>
              </a:lnSpc>
              <a:spcBef>
                <a:spcPts val="0"/>
              </a:spcBef>
              <a:spcAft>
                <a:spcPts val="0"/>
              </a:spcAft>
              <a:buClr>
                <a:schemeClr val="lt2"/>
              </a:buClr>
              <a:buSzPts val="2800"/>
              <a:buNone/>
              <a:defRPr sz="2800">
                <a:solidFill>
                  <a:schemeClr val="lt2"/>
                </a:solidFill>
              </a:defRPr>
            </a:lvl6pPr>
            <a:lvl7pPr lvl="6" rtl="0">
              <a:lnSpc>
                <a:spcPct val="100000"/>
              </a:lnSpc>
              <a:spcBef>
                <a:spcPts val="0"/>
              </a:spcBef>
              <a:spcAft>
                <a:spcPts val="0"/>
              </a:spcAft>
              <a:buClr>
                <a:schemeClr val="lt2"/>
              </a:buClr>
              <a:buSzPts val="2800"/>
              <a:buNone/>
              <a:defRPr sz="2800">
                <a:solidFill>
                  <a:schemeClr val="lt2"/>
                </a:solidFill>
              </a:defRPr>
            </a:lvl7pPr>
            <a:lvl8pPr lvl="7" rtl="0">
              <a:lnSpc>
                <a:spcPct val="100000"/>
              </a:lnSpc>
              <a:spcBef>
                <a:spcPts val="0"/>
              </a:spcBef>
              <a:spcAft>
                <a:spcPts val="0"/>
              </a:spcAft>
              <a:buClr>
                <a:schemeClr val="lt2"/>
              </a:buClr>
              <a:buSzPts val="2800"/>
              <a:buNone/>
              <a:defRPr sz="2800">
                <a:solidFill>
                  <a:schemeClr val="lt2"/>
                </a:solidFill>
              </a:defRPr>
            </a:lvl8pPr>
            <a:lvl9pPr lvl="8" rtl="0">
              <a:lnSpc>
                <a:spcPct val="100000"/>
              </a:lnSpc>
              <a:spcBef>
                <a:spcPts val="0"/>
              </a:spcBef>
              <a:spcAft>
                <a:spcPts val="0"/>
              </a:spcAft>
              <a:buClr>
                <a:schemeClr val="lt2"/>
              </a:buClr>
              <a:buSzPts val="2800"/>
              <a:buNone/>
              <a:defRPr sz="2800">
                <a:solidFill>
                  <a:schemeClr val="lt2"/>
                </a:solidFill>
              </a:defRPr>
            </a:lvl9pPr>
          </a:lstStyle>
          <a:p/>
        </p:txBody>
      </p:sp>
      <p:sp>
        <p:nvSpPr>
          <p:cNvPr id="70" name="Google Shape;70;p17"/>
          <p:cNvSpPr/>
          <p:nvPr/>
        </p:nvSpPr>
        <p:spPr>
          <a:xfrm>
            <a:off x="-155214" y="1756828"/>
            <a:ext cx="4508400" cy="1845900"/>
          </a:xfrm>
          <a:prstGeom prst="rect">
            <a:avLst/>
          </a:prstGeom>
          <a:noFill/>
          <a:ln cap="flat" cmpd="sng" w="2857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 </a:t>
            </a:r>
            <a:endParaRPr>
              <a:solidFill>
                <a:schemeClr val="accent2"/>
              </a:solidFill>
            </a:endParaRPr>
          </a:p>
        </p:txBody>
      </p:sp>
      <p:sp>
        <p:nvSpPr>
          <p:cNvPr id="71" name="Google Shape;71;p17"/>
          <p:cNvSpPr/>
          <p:nvPr/>
        </p:nvSpPr>
        <p:spPr>
          <a:xfrm>
            <a:off x="4783664" y="1756828"/>
            <a:ext cx="4508400" cy="1845900"/>
          </a:xfrm>
          <a:prstGeom prst="rect">
            <a:avLst/>
          </a:prstGeom>
          <a:noFill/>
          <a:ln cap="flat" cmpd="sng" w="2857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 </a:t>
            </a:r>
            <a:endParaRPr>
              <a:solidFill>
                <a:schemeClr val="accent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608025" y="295975"/>
            <a:ext cx="7914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9"/>
          <p:cNvSpPr txBox="1"/>
          <p:nvPr>
            <p:ph idx="1" type="body"/>
          </p:nvPr>
        </p:nvSpPr>
        <p:spPr>
          <a:xfrm>
            <a:off x="608025" y="2185625"/>
            <a:ext cx="3858900" cy="1714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solidFill>
                  <a:schemeClr val="lt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type="title"/>
          </p:nvPr>
        </p:nvSpPr>
        <p:spPr>
          <a:xfrm>
            <a:off x="608025" y="12732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572000" y="1131266"/>
            <a:ext cx="3858900" cy="277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4800"/>
              <a:buNone/>
              <a:defRPr sz="3900">
                <a:solidFill>
                  <a:schemeClr val="accent4"/>
                </a:solidFill>
              </a:defRPr>
            </a:lvl1pPr>
            <a:lvl2pPr lvl="1" rtl="0">
              <a:spcBef>
                <a:spcPts val="0"/>
              </a:spcBef>
              <a:spcAft>
                <a:spcPts val="0"/>
              </a:spcAft>
              <a:buClr>
                <a:schemeClr val="accent4"/>
              </a:buClr>
              <a:buSzPts val="4800"/>
              <a:buNone/>
              <a:defRPr sz="4800">
                <a:solidFill>
                  <a:schemeClr val="accent4"/>
                </a:solidFill>
              </a:defRPr>
            </a:lvl2pPr>
            <a:lvl3pPr lvl="2" rtl="0">
              <a:spcBef>
                <a:spcPts val="0"/>
              </a:spcBef>
              <a:spcAft>
                <a:spcPts val="0"/>
              </a:spcAft>
              <a:buClr>
                <a:schemeClr val="accent4"/>
              </a:buClr>
              <a:buSzPts val="4800"/>
              <a:buNone/>
              <a:defRPr sz="4800">
                <a:solidFill>
                  <a:schemeClr val="accent4"/>
                </a:solidFill>
              </a:defRPr>
            </a:lvl3pPr>
            <a:lvl4pPr lvl="3" rtl="0">
              <a:spcBef>
                <a:spcPts val="0"/>
              </a:spcBef>
              <a:spcAft>
                <a:spcPts val="0"/>
              </a:spcAft>
              <a:buClr>
                <a:schemeClr val="accent4"/>
              </a:buClr>
              <a:buSzPts val="4800"/>
              <a:buNone/>
              <a:defRPr sz="4800">
                <a:solidFill>
                  <a:schemeClr val="accent4"/>
                </a:solidFill>
              </a:defRPr>
            </a:lvl4pPr>
            <a:lvl5pPr lvl="4" rtl="0">
              <a:spcBef>
                <a:spcPts val="0"/>
              </a:spcBef>
              <a:spcAft>
                <a:spcPts val="0"/>
              </a:spcAft>
              <a:buClr>
                <a:schemeClr val="accent4"/>
              </a:buClr>
              <a:buSzPts val="4800"/>
              <a:buNone/>
              <a:defRPr sz="4800">
                <a:solidFill>
                  <a:schemeClr val="accent4"/>
                </a:solidFill>
              </a:defRPr>
            </a:lvl5pPr>
            <a:lvl6pPr lvl="5" rtl="0">
              <a:spcBef>
                <a:spcPts val="0"/>
              </a:spcBef>
              <a:spcAft>
                <a:spcPts val="0"/>
              </a:spcAft>
              <a:buClr>
                <a:schemeClr val="accent4"/>
              </a:buClr>
              <a:buSzPts val="4800"/>
              <a:buNone/>
              <a:defRPr sz="4800">
                <a:solidFill>
                  <a:schemeClr val="accent4"/>
                </a:solidFill>
              </a:defRPr>
            </a:lvl6pPr>
            <a:lvl7pPr lvl="6" rtl="0">
              <a:spcBef>
                <a:spcPts val="0"/>
              </a:spcBef>
              <a:spcAft>
                <a:spcPts val="0"/>
              </a:spcAft>
              <a:buClr>
                <a:schemeClr val="accent4"/>
              </a:buClr>
              <a:buSzPts val="4800"/>
              <a:buNone/>
              <a:defRPr sz="4800">
                <a:solidFill>
                  <a:schemeClr val="accent4"/>
                </a:solidFill>
              </a:defRPr>
            </a:lvl7pPr>
            <a:lvl8pPr lvl="7" rtl="0">
              <a:spcBef>
                <a:spcPts val="0"/>
              </a:spcBef>
              <a:spcAft>
                <a:spcPts val="0"/>
              </a:spcAft>
              <a:buClr>
                <a:schemeClr val="accent4"/>
              </a:buClr>
              <a:buSzPts val="4800"/>
              <a:buNone/>
              <a:defRPr sz="4800">
                <a:solidFill>
                  <a:schemeClr val="accent4"/>
                </a:solidFill>
              </a:defRPr>
            </a:lvl8pPr>
            <a:lvl9pPr lvl="8" rtl="0">
              <a:spcBef>
                <a:spcPts val="0"/>
              </a:spcBef>
              <a:spcAft>
                <a:spcPts val="0"/>
              </a:spcAft>
              <a:buClr>
                <a:schemeClr val="accent4"/>
              </a:buClr>
              <a:buSzPts val="4800"/>
              <a:buNone/>
              <a:defRPr sz="4800">
                <a:solidFill>
                  <a:schemeClr val="accent4"/>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1259350" y="1041850"/>
            <a:ext cx="6625200" cy="73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38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83" name="Google Shape;83;p21"/>
          <p:cNvSpPr txBox="1"/>
          <p:nvPr>
            <p:ph idx="1" type="subTitle"/>
          </p:nvPr>
        </p:nvSpPr>
        <p:spPr>
          <a:xfrm>
            <a:off x="2137750" y="2011325"/>
            <a:ext cx="4868400" cy="180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100"/>
              <a:buNone/>
              <a:defRPr sz="1500">
                <a:solidFill>
                  <a:schemeClr val="lt2"/>
                </a:solidFill>
              </a:defRPr>
            </a:lvl1pPr>
            <a:lvl2pPr lvl="1" rtl="0" algn="ctr">
              <a:lnSpc>
                <a:spcPct val="100000"/>
              </a:lnSpc>
              <a:spcBef>
                <a:spcPts val="0"/>
              </a:spcBef>
              <a:spcAft>
                <a:spcPts val="0"/>
              </a:spcAft>
              <a:buClr>
                <a:schemeClr val="lt2"/>
              </a:buClr>
              <a:buSzPts val="2100"/>
              <a:buNone/>
              <a:defRPr sz="2100">
                <a:solidFill>
                  <a:schemeClr val="lt2"/>
                </a:solidFill>
              </a:defRPr>
            </a:lvl2pPr>
            <a:lvl3pPr lvl="2" rtl="0" algn="ctr">
              <a:lnSpc>
                <a:spcPct val="100000"/>
              </a:lnSpc>
              <a:spcBef>
                <a:spcPts val="0"/>
              </a:spcBef>
              <a:spcAft>
                <a:spcPts val="0"/>
              </a:spcAft>
              <a:buClr>
                <a:schemeClr val="lt2"/>
              </a:buClr>
              <a:buSzPts val="2100"/>
              <a:buNone/>
              <a:defRPr sz="2100">
                <a:solidFill>
                  <a:schemeClr val="lt2"/>
                </a:solidFill>
              </a:defRPr>
            </a:lvl3pPr>
            <a:lvl4pPr lvl="3" rtl="0" algn="ctr">
              <a:lnSpc>
                <a:spcPct val="100000"/>
              </a:lnSpc>
              <a:spcBef>
                <a:spcPts val="0"/>
              </a:spcBef>
              <a:spcAft>
                <a:spcPts val="0"/>
              </a:spcAft>
              <a:buClr>
                <a:schemeClr val="lt2"/>
              </a:buClr>
              <a:buSzPts val="2100"/>
              <a:buNone/>
              <a:defRPr sz="2100">
                <a:solidFill>
                  <a:schemeClr val="lt2"/>
                </a:solidFill>
              </a:defRPr>
            </a:lvl4pPr>
            <a:lvl5pPr lvl="4" rtl="0" algn="ctr">
              <a:lnSpc>
                <a:spcPct val="100000"/>
              </a:lnSpc>
              <a:spcBef>
                <a:spcPts val="0"/>
              </a:spcBef>
              <a:spcAft>
                <a:spcPts val="0"/>
              </a:spcAft>
              <a:buClr>
                <a:schemeClr val="lt2"/>
              </a:buClr>
              <a:buSzPts val="2100"/>
              <a:buNone/>
              <a:defRPr sz="2100">
                <a:solidFill>
                  <a:schemeClr val="lt2"/>
                </a:solidFill>
              </a:defRPr>
            </a:lvl5pPr>
            <a:lvl6pPr lvl="5" rtl="0" algn="ctr">
              <a:lnSpc>
                <a:spcPct val="100000"/>
              </a:lnSpc>
              <a:spcBef>
                <a:spcPts val="0"/>
              </a:spcBef>
              <a:spcAft>
                <a:spcPts val="0"/>
              </a:spcAft>
              <a:buClr>
                <a:schemeClr val="lt2"/>
              </a:buClr>
              <a:buSzPts val="2100"/>
              <a:buNone/>
              <a:defRPr sz="2100">
                <a:solidFill>
                  <a:schemeClr val="lt2"/>
                </a:solidFill>
              </a:defRPr>
            </a:lvl6pPr>
            <a:lvl7pPr lvl="6" rtl="0" algn="ctr">
              <a:lnSpc>
                <a:spcPct val="100000"/>
              </a:lnSpc>
              <a:spcBef>
                <a:spcPts val="0"/>
              </a:spcBef>
              <a:spcAft>
                <a:spcPts val="0"/>
              </a:spcAft>
              <a:buClr>
                <a:schemeClr val="lt2"/>
              </a:buClr>
              <a:buSzPts val="2100"/>
              <a:buNone/>
              <a:defRPr sz="2100">
                <a:solidFill>
                  <a:schemeClr val="lt2"/>
                </a:solidFill>
              </a:defRPr>
            </a:lvl7pPr>
            <a:lvl8pPr lvl="7" rtl="0" algn="ctr">
              <a:lnSpc>
                <a:spcPct val="100000"/>
              </a:lnSpc>
              <a:spcBef>
                <a:spcPts val="0"/>
              </a:spcBef>
              <a:spcAft>
                <a:spcPts val="0"/>
              </a:spcAft>
              <a:buClr>
                <a:schemeClr val="lt2"/>
              </a:buClr>
              <a:buSzPts val="2100"/>
              <a:buNone/>
              <a:defRPr sz="2100">
                <a:solidFill>
                  <a:schemeClr val="lt2"/>
                </a:solidFill>
              </a:defRPr>
            </a:lvl8pPr>
            <a:lvl9pPr lvl="8" rtl="0" algn="ctr">
              <a:lnSpc>
                <a:spcPct val="100000"/>
              </a:lnSpc>
              <a:spcBef>
                <a:spcPts val="0"/>
              </a:spcBef>
              <a:spcAft>
                <a:spcPts val="0"/>
              </a:spcAft>
              <a:buClr>
                <a:schemeClr val="lt2"/>
              </a:buClr>
              <a:buSzPts val="2100"/>
              <a:buNone/>
              <a:defRPr sz="21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2"/>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2"/>
          <p:cNvSpPr txBox="1"/>
          <p:nvPr>
            <p:ph idx="1" type="subTitle"/>
          </p:nvPr>
        </p:nvSpPr>
        <p:spPr>
          <a:xfrm>
            <a:off x="1628775" y="1623500"/>
            <a:ext cx="5886300" cy="11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200">
                <a:solidFill>
                  <a:schemeClr val="lt2"/>
                </a:solidFill>
                <a:latin typeface="Raleway Medium"/>
                <a:ea typeface="Raleway Medium"/>
                <a:cs typeface="Raleway Medium"/>
                <a:sym typeface="Raleway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22"/>
          <p:cNvSpPr txBox="1"/>
          <p:nvPr>
            <p:ph type="title"/>
          </p:nvPr>
        </p:nvSpPr>
        <p:spPr>
          <a:xfrm>
            <a:off x="2352675" y="3312050"/>
            <a:ext cx="4438500" cy="352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200"/>
              <a:buNone/>
              <a:defRPr sz="21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23"/>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3"/>
          <p:cNvSpPr txBox="1"/>
          <p:nvPr>
            <p:ph hasCustomPrompt="1" type="title"/>
          </p:nvPr>
        </p:nvSpPr>
        <p:spPr>
          <a:xfrm>
            <a:off x="692058" y="829950"/>
            <a:ext cx="7767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8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2455375" y="3152225"/>
            <a:ext cx="4233300" cy="822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solidFill>
                  <a:schemeClr val="accent6"/>
                </a:solidFill>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2" name="Shape 9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3" name="Shape 93"/>
        <p:cNvGrpSpPr/>
        <p:nvPr/>
      </p:nvGrpSpPr>
      <p:grpSpPr>
        <a:xfrm>
          <a:off x="0" y="0"/>
          <a:ext cx="0" cy="0"/>
          <a:chOff x="0" y="0"/>
          <a:chExt cx="0" cy="0"/>
        </a:xfrm>
      </p:grpSpPr>
      <p:sp>
        <p:nvSpPr>
          <p:cNvPr id="94" name="Google Shape;94;p25"/>
          <p:cNvSpPr/>
          <p:nvPr/>
        </p:nvSpPr>
        <p:spPr>
          <a:xfrm>
            <a:off x="0" y="2571756"/>
            <a:ext cx="9217500" cy="33399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6" name="Google Shape;96;p25"/>
          <p:cNvSpPr txBox="1"/>
          <p:nvPr>
            <p:ph idx="1" type="subTitle"/>
          </p:nvPr>
        </p:nvSpPr>
        <p:spPr>
          <a:xfrm>
            <a:off x="1081650" y="2856825"/>
            <a:ext cx="1526400" cy="44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25"/>
          <p:cNvSpPr txBox="1"/>
          <p:nvPr>
            <p:ph idx="2" type="subTitle"/>
          </p:nvPr>
        </p:nvSpPr>
        <p:spPr>
          <a:xfrm>
            <a:off x="811650" y="3251878"/>
            <a:ext cx="2066400" cy="11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25"/>
          <p:cNvSpPr txBox="1"/>
          <p:nvPr>
            <p:ph idx="3" type="subTitle"/>
          </p:nvPr>
        </p:nvSpPr>
        <p:spPr>
          <a:xfrm>
            <a:off x="3808800" y="2856825"/>
            <a:ext cx="1526400" cy="44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 name="Google Shape;99;p25"/>
          <p:cNvSpPr txBox="1"/>
          <p:nvPr>
            <p:ph idx="4" type="subTitle"/>
          </p:nvPr>
        </p:nvSpPr>
        <p:spPr>
          <a:xfrm>
            <a:off x="3538800" y="3251878"/>
            <a:ext cx="2066400" cy="11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0" name="Google Shape;100;p25"/>
          <p:cNvSpPr txBox="1"/>
          <p:nvPr>
            <p:ph idx="5" type="subTitle"/>
          </p:nvPr>
        </p:nvSpPr>
        <p:spPr>
          <a:xfrm>
            <a:off x="6558625" y="2856825"/>
            <a:ext cx="1526400" cy="44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 name="Google Shape;101;p25"/>
          <p:cNvSpPr txBox="1"/>
          <p:nvPr>
            <p:ph idx="6" type="subTitle"/>
          </p:nvPr>
        </p:nvSpPr>
        <p:spPr>
          <a:xfrm>
            <a:off x="6288625" y="3251878"/>
            <a:ext cx="2066400" cy="11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1_1">
    <p:spTree>
      <p:nvGrpSpPr>
        <p:cNvPr id="102" name="Shape 102"/>
        <p:cNvGrpSpPr/>
        <p:nvPr/>
      </p:nvGrpSpPr>
      <p:grpSpPr>
        <a:xfrm>
          <a:off x="0" y="0"/>
          <a:ext cx="0" cy="0"/>
          <a:chOff x="0" y="0"/>
          <a:chExt cx="0" cy="0"/>
        </a:xfrm>
      </p:grpSpPr>
      <p:sp>
        <p:nvSpPr>
          <p:cNvPr id="103" name="Google Shape;103;p26"/>
          <p:cNvSpPr txBox="1"/>
          <p:nvPr>
            <p:ph type="title"/>
          </p:nvPr>
        </p:nvSpPr>
        <p:spPr>
          <a:xfrm>
            <a:off x="608025" y="295975"/>
            <a:ext cx="7822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6"/>
          <p:cNvSpPr txBox="1"/>
          <p:nvPr>
            <p:ph idx="1" type="subTitle"/>
          </p:nvPr>
        </p:nvSpPr>
        <p:spPr>
          <a:xfrm>
            <a:off x="1063244" y="1573700"/>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6"/>
          <p:cNvSpPr txBox="1"/>
          <p:nvPr>
            <p:ph idx="2" type="subTitle"/>
          </p:nvPr>
        </p:nvSpPr>
        <p:spPr>
          <a:xfrm>
            <a:off x="665144" y="1968875"/>
            <a:ext cx="2322600" cy="65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26"/>
          <p:cNvSpPr txBox="1"/>
          <p:nvPr>
            <p:ph idx="3" type="subTitle"/>
          </p:nvPr>
        </p:nvSpPr>
        <p:spPr>
          <a:xfrm>
            <a:off x="3725908" y="1573700"/>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26"/>
          <p:cNvSpPr txBox="1"/>
          <p:nvPr>
            <p:ph idx="4" type="subTitle"/>
          </p:nvPr>
        </p:nvSpPr>
        <p:spPr>
          <a:xfrm>
            <a:off x="3326908" y="1970225"/>
            <a:ext cx="23244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26"/>
          <p:cNvSpPr txBox="1"/>
          <p:nvPr>
            <p:ph idx="5" type="subTitle"/>
          </p:nvPr>
        </p:nvSpPr>
        <p:spPr>
          <a:xfrm>
            <a:off x="6540219" y="1573700"/>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26"/>
          <p:cNvSpPr txBox="1"/>
          <p:nvPr>
            <p:ph idx="6" type="subTitle"/>
          </p:nvPr>
        </p:nvSpPr>
        <p:spPr>
          <a:xfrm>
            <a:off x="6142119" y="1970225"/>
            <a:ext cx="23226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26"/>
          <p:cNvSpPr txBox="1"/>
          <p:nvPr>
            <p:ph idx="7" type="subTitle"/>
          </p:nvPr>
        </p:nvSpPr>
        <p:spPr>
          <a:xfrm>
            <a:off x="1063244" y="3118075"/>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26"/>
          <p:cNvSpPr txBox="1"/>
          <p:nvPr>
            <p:ph idx="8" type="subTitle"/>
          </p:nvPr>
        </p:nvSpPr>
        <p:spPr>
          <a:xfrm>
            <a:off x="665144" y="3513257"/>
            <a:ext cx="23226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26"/>
          <p:cNvSpPr txBox="1"/>
          <p:nvPr>
            <p:ph idx="9" type="subTitle"/>
          </p:nvPr>
        </p:nvSpPr>
        <p:spPr>
          <a:xfrm>
            <a:off x="3725908" y="3118075"/>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p26"/>
          <p:cNvSpPr txBox="1"/>
          <p:nvPr>
            <p:ph idx="13" type="subTitle"/>
          </p:nvPr>
        </p:nvSpPr>
        <p:spPr>
          <a:xfrm>
            <a:off x="3327808" y="3513257"/>
            <a:ext cx="23226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Google Shape;114;p26"/>
          <p:cNvSpPr txBox="1"/>
          <p:nvPr>
            <p:ph idx="14" type="subTitle"/>
          </p:nvPr>
        </p:nvSpPr>
        <p:spPr>
          <a:xfrm>
            <a:off x="6540219" y="3118075"/>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26"/>
          <p:cNvSpPr txBox="1"/>
          <p:nvPr>
            <p:ph idx="15" type="subTitle"/>
          </p:nvPr>
        </p:nvSpPr>
        <p:spPr>
          <a:xfrm>
            <a:off x="6142119" y="3513257"/>
            <a:ext cx="23226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16" name="Shape 116"/>
        <p:cNvGrpSpPr/>
        <p:nvPr/>
      </p:nvGrpSpPr>
      <p:grpSpPr>
        <a:xfrm>
          <a:off x="0" y="0"/>
          <a:ext cx="0" cy="0"/>
          <a:chOff x="0" y="0"/>
          <a:chExt cx="0" cy="0"/>
        </a:xfrm>
      </p:grpSpPr>
      <p:sp>
        <p:nvSpPr>
          <p:cNvPr id="117" name="Google Shape;117;p27"/>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7"/>
          <p:cNvSpPr txBox="1"/>
          <p:nvPr>
            <p:ph idx="1" type="body"/>
          </p:nvPr>
        </p:nvSpPr>
        <p:spPr>
          <a:xfrm>
            <a:off x="473325" y="1478850"/>
            <a:ext cx="7492500" cy="22113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2">
    <p:spTree>
      <p:nvGrpSpPr>
        <p:cNvPr id="119" name="Shape 119"/>
        <p:cNvGrpSpPr/>
        <p:nvPr/>
      </p:nvGrpSpPr>
      <p:grpSpPr>
        <a:xfrm>
          <a:off x="0" y="0"/>
          <a:ext cx="0" cy="0"/>
          <a:chOff x="0" y="0"/>
          <a:chExt cx="0" cy="0"/>
        </a:xfrm>
      </p:grpSpPr>
      <p:sp>
        <p:nvSpPr>
          <p:cNvPr id="120" name="Google Shape;120;p28"/>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28"/>
          <p:cNvSpPr txBox="1"/>
          <p:nvPr>
            <p:ph idx="1" type="body"/>
          </p:nvPr>
        </p:nvSpPr>
        <p:spPr>
          <a:xfrm>
            <a:off x="713225" y="1631250"/>
            <a:ext cx="3173100" cy="2211300"/>
          </a:xfrm>
          <a:prstGeom prst="rect">
            <a:avLst/>
          </a:prstGeom>
        </p:spPr>
        <p:txBody>
          <a:bodyPr anchorCtr="0" anchor="ctr" bIns="91425" lIns="91425" spcFirstLastPara="1" rIns="91425" wrap="square" tIns="91425">
            <a:noAutofit/>
          </a:bodyPr>
          <a:lstStyle>
            <a:lvl1pPr indent="-342900" lvl="0" marL="457200" rtl="0" algn="r">
              <a:spcBef>
                <a:spcPts val="0"/>
              </a:spcBef>
              <a:spcAft>
                <a:spcPts val="0"/>
              </a:spcAft>
              <a:buClr>
                <a:schemeClr val="accent1"/>
              </a:buClr>
              <a:buSzPts val="18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_1">
    <p:spTree>
      <p:nvGrpSpPr>
        <p:cNvPr id="122" name="Shape 122"/>
        <p:cNvGrpSpPr/>
        <p:nvPr/>
      </p:nvGrpSpPr>
      <p:grpSpPr>
        <a:xfrm>
          <a:off x="0" y="0"/>
          <a:ext cx="0" cy="0"/>
          <a:chOff x="0" y="0"/>
          <a:chExt cx="0" cy="0"/>
        </a:xfrm>
      </p:grpSpPr>
      <p:sp>
        <p:nvSpPr>
          <p:cNvPr id="123" name="Google Shape;123;p29"/>
          <p:cNvSpPr txBox="1"/>
          <p:nvPr>
            <p:ph type="title"/>
          </p:nvPr>
        </p:nvSpPr>
        <p:spPr>
          <a:xfrm>
            <a:off x="608025" y="295975"/>
            <a:ext cx="782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9"/>
          <p:cNvSpPr txBox="1"/>
          <p:nvPr>
            <p:ph idx="1" type="body"/>
          </p:nvPr>
        </p:nvSpPr>
        <p:spPr>
          <a:xfrm>
            <a:off x="713225" y="1149550"/>
            <a:ext cx="7717500" cy="3416400"/>
          </a:xfrm>
          <a:prstGeom prst="rect">
            <a:avLst/>
          </a:prstGeom>
        </p:spPr>
        <p:txBody>
          <a:bodyPr anchorCtr="0" anchor="ctr" bIns="91425" lIns="91425" spcFirstLastPara="1" rIns="91425" wrap="square" tIns="91425">
            <a:noAutofit/>
          </a:bodyPr>
          <a:lstStyle>
            <a:lvl1pPr indent="-342900" lvl="0" marL="457200" marR="50800" rtl="0">
              <a:lnSpc>
                <a:spcPct val="150000"/>
              </a:lnSpc>
              <a:spcBef>
                <a:spcPts val="0"/>
              </a:spcBef>
              <a:spcAft>
                <a:spcPts val="0"/>
              </a:spcAft>
              <a:buClr>
                <a:schemeClr val="accent1"/>
              </a:buClr>
              <a:buSzPts val="1800"/>
              <a:buChar char="●"/>
              <a:defRPr sz="1400">
                <a:latin typeface="Raleway Medium"/>
                <a:ea typeface="Raleway Medium"/>
                <a:cs typeface="Raleway Medium"/>
                <a:sym typeface="Raleway Medium"/>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spTree>
      <p:nvGrpSpPr>
        <p:cNvPr id="125" name="Shape 125"/>
        <p:cNvGrpSpPr/>
        <p:nvPr/>
      </p:nvGrpSpPr>
      <p:grpSpPr>
        <a:xfrm>
          <a:off x="0" y="0"/>
          <a:ext cx="0" cy="0"/>
          <a:chOff x="0" y="0"/>
          <a:chExt cx="0" cy="0"/>
        </a:xfrm>
      </p:grpSpPr>
      <p:sp>
        <p:nvSpPr>
          <p:cNvPr id="126" name="Google Shape;126;p30"/>
          <p:cNvSpPr txBox="1"/>
          <p:nvPr>
            <p:ph type="title"/>
          </p:nvPr>
        </p:nvSpPr>
        <p:spPr>
          <a:xfrm>
            <a:off x="608025" y="296000"/>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7" name="Google Shape;127;p30"/>
          <p:cNvSpPr txBox="1"/>
          <p:nvPr>
            <p:ph hasCustomPrompt="1" idx="2" type="title"/>
          </p:nvPr>
        </p:nvSpPr>
        <p:spPr>
          <a:xfrm>
            <a:off x="474975" y="1557277"/>
            <a:ext cx="1065000" cy="51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4700">
                <a:solidFill>
                  <a:schemeClr val="accen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28" name="Google Shape;128;p30"/>
          <p:cNvSpPr txBox="1"/>
          <p:nvPr>
            <p:ph idx="1" type="subTitle"/>
          </p:nvPr>
        </p:nvSpPr>
        <p:spPr>
          <a:xfrm>
            <a:off x="1526250" y="1588565"/>
            <a:ext cx="2541900" cy="32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b="1" sz="22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9" name="Google Shape;129;p30"/>
          <p:cNvSpPr txBox="1"/>
          <p:nvPr>
            <p:ph idx="3" type="subTitle"/>
          </p:nvPr>
        </p:nvSpPr>
        <p:spPr>
          <a:xfrm>
            <a:off x="1526243" y="1901605"/>
            <a:ext cx="2651100" cy="9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15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p30"/>
          <p:cNvSpPr txBox="1"/>
          <p:nvPr>
            <p:ph hasCustomPrompt="1" idx="4" type="title"/>
          </p:nvPr>
        </p:nvSpPr>
        <p:spPr>
          <a:xfrm>
            <a:off x="4733518" y="1557277"/>
            <a:ext cx="1065000" cy="51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4700">
                <a:solidFill>
                  <a:schemeClr val="accen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31" name="Google Shape;131;p30"/>
          <p:cNvSpPr txBox="1"/>
          <p:nvPr>
            <p:ph idx="5" type="subTitle"/>
          </p:nvPr>
        </p:nvSpPr>
        <p:spPr>
          <a:xfrm>
            <a:off x="5779673" y="1587965"/>
            <a:ext cx="2541900" cy="3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b="1" sz="22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30"/>
          <p:cNvSpPr txBox="1"/>
          <p:nvPr>
            <p:ph idx="6" type="subTitle"/>
          </p:nvPr>
        </p:nvSpPr>
        <p:spPr>
          <a:xfrm>
            <a:off x="5779675" y="1901605"/>
            <a:ext cx="2651100" cy="9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15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30"/>
          <p:cNvSpPr txBox="1"/>
          <p:nvPr>
            <p:ph hasCustomPrompt="1" idx="7" type="title"/>
          </p:nvPr>
        </p:nvSpPr>
        <p:spPr>
          <a:xfrm>
            <a:off x="474975" y="3273052"/>
            <a:ext cx="1065000" cy="51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4700">
                <a:solidFill>
                  <a:schemeClr val="accen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34" name="Google Shape;134;p30"/>
          <p:cNvSpPr txBox="1"/>
          <p:nvPr>
            <p:ph idx="8" type="subTitle"/>
          </p:nvPr>
        </p:nvSpPr>
        <p:spPr>
          <a:xfrm>
            <a:off x="1526250" y="3309605"/>
            <a:ext cx="2538900" cy="3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b="1" sz="22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30"/>
          <p:cNvSpPr txBox="1"/>
          <p:nvPr>
            <p:ph idx="9" type="subTitle"/>
          </p:nvPr>
        </p:nvSpPr>
        <p:spPr>
          <a:xfrm>
            <a:off x="1526243" y="3617380"/>
            <a:ext cx="2651100" cy="9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15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30"/>
          <p:cNvSpPr txBox="1"/>
          <p:nvPr>
            <p:ph hasCustomPrompt="1" idx="13" type="title"/>
          </p:nvPr>
        </p:nvSpPr>
        <p:spPr>
          <a:xfrm>
            <a:off x="4733518" y="3273052"/>
            <a:ext cx="1065000" cy="51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4700">
                <a:solidFill>
                  <a:schemeClr val="accen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37" name="Google Shape;137;p30"/>
          <p:cNvSpPr txBox="1"/>
          <p:nvPr>
            <p:ph idx="14" type="subTitle"/>
          </p:nvPr>
        </p:nvSpPr>
        <p:spPr>
          <a:xfrm>
            <a:off x="5779673" y="3309608"/>
            <a:ext cx="2541900" cy="3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b="1" sz="22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30"/>
          <p:cNvSpPr txBox="1"/>
          <p:nvPr>
            <p:ph idx="15" type="subTitle"/>
          </p:nvPr>
        </p:nvSpPr>
        <p:spPr>
          <a:xfrm>
            <a:off x="5779675" y="3617380"/>
            <a:ext cx="2651100" cy="9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15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9" name="Shape 139"/>
        <p:cNvGrpSpPr/>
        <p:nvPr/>
      </p:nvGrpSpPr>
      <p:grpSpPr>
        <a:xfrm>
          <a:off x="0" y="0"/>
          <a:ext cx="0" cy="0"/>
          <a:chOff x="0" y="0"/>
          <a:chExt cx="0" cy="0"/>
        </a:xfrm>
      </p:grpSpPr>
      <p:sp>
        <p:nvSpPr>
          <p:cNvPr id="140" name="Google Shape;140;p31"/>
          <p:cNvSpPr txBox="1"/>
          <p:nvPr>
            <p:ph idx="1" type="subTitle"/>
          </p:nvPr>
        </p:nvSpPr>
        <p:spPr>
          <a:xfrm>
            <a:off x="4992175" y="1870133"/>
            <a:ext cx="3438600" cy="112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p:txBody>
      </p:sp>
      <p:sp>
        <p:nvSpPr>
          <p:cNvPr id="141" name="Google Shape;141;p31"/>
          <p:cNvSpPr txBox="1"/>
          <p:nvPr/>
        </p:nvSpPr>
        <p:spPr>
          <a:xfrm>
            <a:off x="4943575" y="3086857"/>
            <a:ext cx="3487200" cy="9150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accent2"/>
                </a:solidFill>
                <a:latin typeface="Libre Franklin"/>
                <a:ea typeface="Libre Franklin"/>
                <a:cs typeface="Libre Franklin"/>
                <a:sym typeface="Libre Franklin"/>
              </a:rPr>
              <a:t>CREDITS: This presentation template was created by </a:t>
            </a:r>
            <a:r>
              <a:rPr lang="en" sz="1200">
                <a:solidFill>
                  <a:schemeClr val="accent2"/>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 sz="1200">
                <a:solidFill>
                  <a:schemeClr val="accent2"/>
                </a:solidFill>
                <a:latin typeface="Libre Franklin"/>
                <a:ea typeface="Libre Franklin"/>
                <a:cs typeface="Libre Franklin"/>
                <a:sym typeface="Libre Franklin"/>
              </a:rPr>
              <a:t>, including icons by </a:t>
            </a:r>
            <a:r>
              <a:rPr lang="en" sz="1200">
                <a:solidFill>
                  <a:schemeClr val="accent2"/>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 sz="1200">
                <a:solidFill>
                  <a:schemeClr val="accent2"/>
                </a:solidFill>
                <a:latin typeface="Libre Franklin"/>
                <a:ea typeface="Libre Franklin"/>
                <a:cs typeface="Libre Franklin"/>
                <a:sym typeface="Libre Franklin"/>
              </a:rPr>
              <a:t>, infographics &amp; images by </a:t>
            </a:r>
            <a:r>
              <a:rPr lang="en" sz="1200">
                <a:solidFill>
                  <a:schemeClr val="accent2"/>
                </a:solidFill>
                <a:uFill>
                  <a:noFill/>
                </a:uFill>
                <a:latin typeface="Libre Franklin"/>
                <a:ea typeface="Libre Franklin"/>
                <a:cs typeface="Libre Franklin"/>
                <a:sym typeface="Libre Franklin"/>
                <a:hlinkClick r:id="rId4">
                  <a:extLst>
                    <a:ext uri="{A12FA001-AC4F-418D-AE19-62706E023703}">
                      <ahyp:hlinkClr val="tx"/>
                    </a:ext>
                  </a:extLst>
                </a:hlinkClick>
              </a:rPr>
              <a:t>Freepik</a:t>
            </a:r>
            <a:r>
              <a:rPr lang="en" sz="1200">
                <a:solidFill>
                  <a:schemeClr val="accent2"/>
                </a:solidFill>
                <a:latin typeface="Libre Franklin"/>
                <a:ea typeface="Libre Franklin"/>
                <a:cs typeface="Libre Franklin"/>
                <a:sym typeface="Libre Franklin"/>
              </a:rPr>
              <a:t> and illustrations by Stories</a:t>
            </a:r>
            <a:endParaRPr sz="1200">
              <a:solidFill>
                <a:schemeClr val="accent2"/>
              </a:solidFill>
              <a:latin typeface="Libre Franklin"/>
              <a:ea typeface="Libre Franklin"/>
              <a:cs typeface="Libre Franklin"/>
              <a:sym typeface="Libre Franklin"/>
            </a:endParaRPr>
          </a:p>
        </p:txBody>
      </p:sp>
      <p:sp>
        <p:nvSpPr>
          <p:cNvPr id="142" name="Google Shape;142;p31"/>
          <p:cNvSpPr txBox="1"/>
          <p:nvPr>
            <p:ph type="title"/>
          </p:nvPr>
        </p:nvSpPr>
        <p:spPr>
          <a:xfrm>
            <a:off x="4289775" y="804312"/>
            <a:ext cx="4141200" cy="8466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6300"/>
            </a:lvl1pPr>
            <a:lvl2pPr lvl="1" rtl="0" algn="r">
              <a:spcBef>
                <a:spcPts val="0"/>
              </a:spcBef>
              <a:spcAft>
                <a:spcPts val="0"/>
              </a:spcAft>
              <a:buNone/>
              <a:defRPr sz="6300"/>
            </a:lvl2pPr>
            <a:lvl3pPr lvl="2" rtl="0" algn="r">
              <a:spcBef>
                <a:spcPts val="0"/>
              </a:spcBef>
              <a:spcAft>
                <a:spcPts val="0"/>
              </a:spcAft>
              <a:buNone/>
              <a:defRPr sz="6300"/>
            </a:lvl3pPr>
            <a:lvl4pPr lvl="3" rtl="0" algn="r">
              <a:spcBef>
                <a:spcPts val="0"/>
              </a:spcBef>
              <a:spcAft>
                <a:spcPts val="0"/>
              </a:spcAft>
              <a:buNone/>
              <a:defRPr sz="6300"/>
            </a:lvl4pPr>
            <a:lvl5pPr lvl="4" rtl="0" algn="r">
              <a:spcBef>
                <a:spcPts val="0"/>
              </a:spcBef>
              <a:spcAft>
                <a:spcPts val="0"/>
              </a:spcAft>
              <a:buNone/>
              <a:defRPr sz="6300"/>
            </a:lvl5pPr>
            <a:lvl6pPr lvl="5" rtl="0" algn="r">
              <a:spcBef>
                <a:spcPts val="0"/>
              </a:spcBef>
              <a:spcAft>
                <a:spcPts val="0"/>
              </a:spcAft>
              <a:buNone/>
              <a:defRPr sz="6300"/>
            </a:lvl6pPr>
            <a:lvl7pPr lvl="6" rtl="0" algn="r">
              <a:spcBef>
                <a:spcPts val="0"/>
              </a:spcBef>
              <a:spcAft>
                <a:spcPts val="0"/>
              </a:spcAft>
              <a:buNone/>
              <a:defRPr sz="6300"/>
            </a:lvl7pPr>
            <a:lvl8pPr lvl="7" rtl="0" algn="r">
              <a:spcBef>
                <a:spcPts val="0"/>
              </a:spcBef>
              <a:spcAft>
                <a:spcPts val="0"/>
              </a:spcAft>
              <a:buNone/>
              <a:defRPr sz="6300"/>
            </a:lvl8pPr>
            <a:lvl9pPr lvl="8" rtl="0" algn="r">
              <a:spcBef>
                <a:spcPts val="0"/>
              </a:spcBef>
              <a:spcAft>
                <a:spcPts val="0"/>
              </a:spcAft>
              <a:buNone/>
              <a:defRPr sz="63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3" name="Shape 143"/>
        <p:cNvGrpSpPr/>
        <p:nvPr/>
      </p:nvGrpSpPr>
      <p:grpSpPr>
        <a:xfrm>
          <a:off x="0" y="0"/>
          <a:ext cx="0" cy="0"/>
          <a:chOff x="0" y="0"/>
          <a:chExt cx="0" cy="0"/>
        </a:xfrm>
      </p:grpSpPr>
      <p:sp>
        <p:nvSpPr>
          <p:cNvPr id="144" name="Google Shape;144;p32"/>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2"/>
          <p:cNvSpPr txBox="1"/>
          <p:nvPr>
            <p:ph type="title"/>
          </p:nvPr>
        </p:nvSpPr>
        <p:spPr>
          <a:xfrm>
            <a:off x="608024" y="295975"/>
            <a:ext cx="7128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
    <p:spTree>
      <p:nvGrpSpPr>
        <p:cNvPr id="146" name="Shape 146"/>
        <p:cNvGrpSpPr/>
        <p:nvPr/>
      </p:nvGrpSpPr>
      <p:grpSpPr>
        <a:xfrm>
          <a:off x="0" y="0"/>
          <a:ext cx="0" cy="0"/>
          <a:chOff x="0" y="0"/>
          <a:chExt cx="0" cy="0"/>
        </a:xfrm>
      </p:grpSpPr>
      <p:sp>
        <p:nvSpPr>
          <p:cNvPr id="147" name="Google Shape;147;p33"/>
          <p:cNvSpPr txBox="1"/>
          <p:nvPr>
            <p:ph type="title"/>
          </p:nvPr>
        </p:nvSpPr>
        <p:spPr>
          <a:xfrm>
            <a:off x="608025" y="296000"/>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2"/>
                </a:solidFill>
              </a:defRPr>
            </a:lvl1pPr>
            <a:lvl2pPr lvl="1" rtl="0">
              <a:spcBef>
                <a:spcPts val="0"/>
              </a:spcBef>
              <a:spcAft>
                <a:spcPts val="0"/>
              </a:spcAft>
              <a:buNone/>
              <a:defRPr>
                <a:solidFill>
                  <a:schemeClr val="accent2"/>
                </a:solidFill>
              </a:defRPr>
            </a:lvl2pPr>
            <a:lvl3pPr lvl="2" rtl="0">
              <a:spcBef>
                <a:spcPts val="0"/>
              </a:spcBef>
              <a:spcAft>
                <a:spcPts val="0"/>
              </a:spcAft>
              <a:buNone/>
              <a:defRPr>
                <a:solidFill>
                  <a:schemeClr val="accent2"/>
                </a:solidFill>
              </a:defRPr>
            </a:lvl3pPr>
            <a:lvl4pPr lvl="3" rtl="0">
              <a:spcBef>
                <a:spcPts val="0"/>
              </a:spcBef>
              <a:spcAft>
                <a:spcPts val="0"/>
              </a:spcAft>
              <a:buNone/>
              <a:defRPr>
                <a:solidFill>
                  <a:schemeClr val="accent2"/>
                </a:solidFill>
              </a:defRPr>
            </a:lvl4pPr>
            <a:lvl5pPr lvl="4" rtl="0">
              <a:spcBef>
                <a:spcPts val="0"/>
              </a:spcBef>
              <a:spcAft>
                <a:spcPts val="0"/>
              </a:spcAft>
              <a:buNone/>
              <a:defRPr>
                <a:solidFill>
                  <a:schemeClr val="accent2"/>
                </a:solidFill>
              </a:defRPr>
            </a:lvl5pPr>
            <a:lvl6pPr lvl="5" rtl="0">
              <a:spcBef>
                <a:spcPts val="0"/>
              </a:spcBef>
              <a:spcAft>
                <a:spcPts val="0"/>
              </a:spcAft>
              <a:buNone/>
              <a:defRPr>
                <a:solidFill>
                  <a:schemeClr val="accent2"/>
                </a:solidFill>
              </a:defRPr>
            </a:lvl6pPr>
            <a:lvl7pPr lvl="6" rtl="0">
              <a:spcBef>
                <a:spcPts val="0"/>
              </a:spcBef>
              <a:spcAft>
                <a:spcPts val="0"/>
              </a:spcAft>
              <a:buNone/>
              <a:defRPr>
                <a:solidFill>
                  <a:schemeClr val="accent2"/>
                </a:solidFill>
              </a:defRPr>
            </a:lvl7pPr>
            <a:lvl8pPr lvl="7" rtl="0">
              <a:spcBef>
                <a:spcPts val="0"/>
              </a:spcBef>
              <a:spcAft>
                <a:spcPts val="0"/>
              </a:spcAft>
              <a:buNone/>
              <a:defRPr>
                <a:solidFill>
                  <a:schemeClr val="accent2"/>
                </a:solidFill>
              </a:defRPr>
            </a:lvl8pPr>
            <a:lvl9pPr lvl="8" rtl="0">
              <a:spcBef>
                <a:spcPts val="0"/>
              </a:spcBef>
              <a:spcAft>
                <a:spcPts val="0"/>
              </a:spcAft>
              <a:buNone/>
              <a:defRPr>
                <a:solidFill>
                  <a:schemeClr val="accent2"/>
                </a:solidFill>
              </a:defRPr>
            </a:lvl9pPr>
          </a:lstStyle>
          <a:p/>
        </p:txBody>
      </p:sp>
      <p:sp>
        <p:nvSpPr>
          <p:cNvPr id="148" name="Google Shape;148;p33"/>
          <p:cNvSpPr txBox="1"/>
          <p:nvPr>
            <p:ph idx="1" type="subTitle"/>
          </p:nvPr>
        </p:nvSpPr>
        <p:spPr>
          <a:xfrm>
            <a:off x="1107450" y="1579247"/>
            <a:ext cx="22047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49" name="Google Shape;149;p33"/>
          <p:cNvSpPr txBox="1"/>
          <p:nvPr>
            <p:ph idx="2" type="subTitle"/>
          </p:nvPr>
        </p:nvSpPr>
        <p:spPr>
          <a:xfrm>
            <a:off x="1107450" y="1943950"/>
            <a:ext cx="2740800" cy="8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sz="1500">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50" name="Google Shape;150;p33"/>
          <p:cNvSpPr txBox="1"/>
          <p:nvPr>
            <p:ph idx="3" type="subTitle"/>
          </p:nvPr>
        </p:nvSpPr>
        <p:spPr>
          <a:xfrm>
            <a:off x="5587353" y="1550197"/>
            <a:ext cx="2204700" cy="33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51" name="Google Shape;151;p33"/>
          <p:cNvSpPr txBox="1"/>
          <p:nvPr>
            <p:ph idx="4" type="subTitle"/>
          </p:nvPr>
        </p:nvSpPr>
        <p:spPr>
          <a:xfrm>
            <a:off x="5293353" y="1915625"/>
            <a:ext cx="2743200" cy="86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sz="1500">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52" name="Google Shape;152;p33"/>
          <p:cNvSpPr txBox="1"/>
          <p:nvPr>
            <p:ph idx="5" type="subTitle"/>
          </p:nvPr>
        </p:nvSpPr>
        <p:spPr>
          <a:xfrm>
            <a:off x="1107450" y="3244425"/>
            <a:ext cx="2204700" cy="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53" name="Google Shape;153;p33"/>
          <p:cNvSpPr txBox="1"/>
          <p:nvPr>
            <p:ph idx="6" type="subTitle"/>
          </p:nvPr>
        </p:nvSpPr>
        <p:spPr>
          <a:xfrm>
            <a:off x="1107450" y="3617380"/>
            <a:ext cx="2743200" cy="8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sz="1500">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54" name="Google Shape;154;p33"/>
          <p:cNvSpPr txBox="1"/>
          <p:nvPr>
            <p:ph idx="7" type="subTitle"/>
          </p:nvPr>
        </p:nvSpPr>
        <p:spPr>
          <a:xfrm>
            <a:off x="5587353" y="3216128"/>
            <a:ext cx="2204700" cy="33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55" name="Google Shape;155;p33"/>
          <p:cNvSpPr txBox="1"/>
          <p:nvPr>
            <p:ph idx="8" type="subTitle"/>
          </p:nvPr>
        </p:nvSpPr>
        <p:spPr>
          <a:xfrm>
            <a:off x="5293353" y="3589074"/>
            <a:ext cx="2743200" cy="86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sz="1500">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1">
  <p:cSld name="CUSTOM_2_1">
    <p:spTree>
      <p:nvGrpSpPr>
        <p:cNvPr id="156" name="Shape 156"/>
        <p:cNvGrpSpPr/>
        <p:nvPr/>
      </p:nvGrpSpPr>
      <p:grpSpPr>
        <a:xfrm>
          <a:off x="0" y="0"/>
          <a:ext cx="0" cy="0"/>
          <a:chOff x="0" y="0"/>
          <a:chExt cx="0" cy="0"/>
        </a:xfrm>
      </p:grpSpPr>
      <p:sp>
        <p:nvSpPr>
          <p:cNvPr id="157" name="Google Shape;157;p34"/>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4"/>
          <p:cNvSpPr txBox="1"/>
          <p:nvPr>
            <p:ph type="title"/>
          </p:nvPr>
        </p:nvSpPr>
        <p:spPr>
          <a:xfrm>
            <a:off x="608025" y="296000"/>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defRPr>
            </a:lvl1pPr>
            <a:lvl2pPr lvl="1" rtl="0">
              <a:spcBef>
                <a:spcPts val="0"/>
              </a:spcBef>
              <a:spcAft>
                <a:spcPts val="0"/>
              </a:spcAft>
              <a:buNone/>
              <a:defRPr>
                <a:solidFill>
                  <a:schemeClr val="lt2"/>
                </a:solidFill>
              </a:defRPr>
            </a:lvl2pPr>
            <a:lvl3pPr lvl="2" rtl="0">
              <a:spcBef>
                <a:spcPts val="0"/>
              </a:spcBef>
              <a:spcAft>
                <a:spcPts val="0"/>
              </a:spcAft>
              <a:buNone/>
              <a:defRPr>
                <a:solidFill>
                  <a:schemeClr val="lt2"/>
                </a:solidFill>
              </a:defRPr>
            </a:lvl3pPr>
            <a:lvl4pPr lvl="3" rtl="0">
              <a:spcBef>
                <a:spcPts val="0"/>
              </a:spcBef>
              <a:spcAft>
                <a:spcPts val="0"/>
              </a:spcAft>
              <a:buNone/>
              <a:defRPr>
                <a:solidFill>
                  <a:schemeClr val="lt2"/>
                </a:solidFill>
              </a:defRPr>
            </a:lvl4pPr>
            <a:lvl5pPr lvl="4" rtl="0">
              <a:spcBef>
                <a:spcPts val="0"/>
              </a:spcBef>
              <a:spcAft>
                <a:spcPts val="0"/>
              </a:spcAft>
              <a:buNone/>
              <a:defRPr>
                <a:solidFill>
                  <a:schemeClr val="lt2"/>
                </a:solidFill>
              </a:defRPr>
            </a:lvl5pPr>
            <a:lvl6pPr lvl="5" rtl="0">
              <a:spcBef>
                <a:spcPts val="0"/>
              </a:spcBef>
              <a:spcAft>
                <a:spcPts val="0"/>
              </a:spcAft>
              <a:buNone/>
              <a:defRPr>
                <a:solidFill>
                  <a:schemeClr val="lt2"/>
                </a:solidFill>
              </a:defRPr>
            </a:lvl6pPr>
            <a:lvl7pPr lvl="6" rtl="0">
              <a:spcBef>
                <a:spcPts val="0"/>
              </a:spcBef>
              <a:spcAft>
                <a:spcPts val="0"/>
              </a:spcAft>
              <a:buNone/>
              <a:defRPr>
                <a:solidFill>
                  <a:schemeClr val="lt2"/>
                </a:solidFill>
              </a:defRPr>
            </a:lvl7pPr>
            <a:lvl8pPr lvl="7" rtl="0">
              <a:spcBef>
                <a:spcPts val="0"/>
              </a:spcBef>
              <a:spcAft>
                <a:spcPts val="0"/>
              </a:spcAft>
              <a:buNone/>
              <a:defRPr>
                <a:solidFill>
                  <a:schemeClr val="lt2"/>
                </a:solidFill>
              </a:defRPr>
            </a:lvl8pPr>
            <a:lvl9pPr lvl="8" rtl="0">
              <a:spcBef>
                <a:spcPts val="0"/>
              </a:spcBef>
              <a:spcAft>
                <a:spcPts val="0"/>
              </a:spcAft>
              <a:buNone/>
              <a:defRPr>
                <a:solidFill>
                  <a:schemeClr val="lt2"/>
                </a:solidFill>
              </a:defRPr>
            </a:lvl9pPr>
          </a:lstStyle>
          <a:p/>
        </p:txBody>
      </p:sp>
      <p:sp>
        <p:nvSpPr>
          <p:cNvPr id="159" name="Google Shape;159;p34"/>
          <p:cNvSpPr txBox="1"/>
          <p:nvPr>
            <p:ph idx="1" type="subTitle"/>
          </p:nvPr>
        </p:nvSpPr>
        <p:spPr>
          <a:xfrm>
            <a:off x="1174225" y="1579247"/>
            <a:ext cx="2204700" cy="336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60" name="Google Shape;160;p34"/>
          <p:cNvSpPr txBox="1"/>
          <p:nvPr>
            <p:ph idx="2" type="subTitle"/>
          </p:nvPr>
        </p:nvSpPr>
        <p:spPr>
          <a:xfrm>
            <a:off x="638125" y="1943950"/>
            <a:ext cx="2740800" cy="86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161" name="Google Shape;161;p34"/>
          <p:cNvSpPr txBox="1"/>
          <p:nvPr>
            <p:ph idx="3" type="subTitle"/>
          </p:nvPr>
        </p:nvSpPr>
        <p:spPr>
          <a:xfrm>
            <a:off x="5783903" y="1550197"/>
            <a:ext cx="2204700" cy="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62" name="Google Shape;162;p34"/>
          <p:cNvSpPr txBox="1"/>
          <p:nvPr>
            <p:ph idx="4" type="subTitle"/>
          </p:nvPr>
        </p:nvSpPr>
        <p:spPr>
          <a:xfrm>
            <a:off x="5783903" y="1915625"/>
            <a:ext cx="2743200" cy="8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163" name="Google Shape;163;p34"/>
          <p:cNvSpPr txBox="1"/>
          <p:nvPr>
            <p:ph idx="5" type="subTitle"/>
          </p:nvPr>
        </p:nvSpPr>
        <p:spPr>
          <a:xfrm>
            <a:off x="1174225" y="3244425"/>
            <a:ext cx="2204700" cy="33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64" name="Google Shape;164;p34"/>
          <p:cNvSpPr txBox="1"/>
          <p:nvPr>
            <p:ph idx="6" type="subTitle"/>
          </p:nvPr>
        </p:nvSpPr>
        <p:spPr>
          <a:xfrm>
            <a:off x="635725" y="3617380"/>
            <a:ext cx="2743200" cy="86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165" name="Google Shape;165;p34"/>
          <p:cNvSpPr txBox="1"/>
          <p:nvPr>
            <p:ph idx="7" type="subTitle"/>
          </p:nvPr>
        </p:nvSpPr>
        <p:spPr>
          <a:xfrm>
            <a:off x="5783903" y="3216128"/>
            <a:ext cx="2204700" cy="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66" name="Google Shape;166;p34"/>
          <p:cNvSpPr txBox="1"/>
          <p:nvPr>
            <p:ph idx="8" type="subTitle"/>
          </p:nvPr>
        </p:nvSpPr>
        <p:spPr>
          <a:xfrm>
            <a:off x="5783903" y="3589074"/>
            <a:ext cx="2743200" cy="8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70" name="Shape 170"/>
        <p:cNvGrpSpPr/>
        <p:nvPr/>
      </p:nvGrpSpPr>
      <p:grpSpPr>
        <a:xfrm>
          <a:off x="0" y="0"/>
          <a:ext cx="0" cy="0"/>
          <a:chOff x="0" y="0"/>
          <a:chExt cx="0" cy="0"/>
        </a:xfrm>
      </p:grpSpPr>
      <p:sp>
        <p:nvSpPr>
          <p:cNvPr id="171" name="Google Shape;171;p36"/>
          <p:cNvSpPr txBox="1"/>
          <p:nvPr>
            <p:ph type="ctrTitle"/>
          </p:nvPr>
        </p:nvSpPr>
        <p:spPr>
          <a:xfrm>
            <a:off x="713225" y="1126125"/>
            <a:ext cx="4574100" cy="1672200"/>
          </a:xfrm>
          <a:prstGeom prst="rect">
            <a:avLst/>
          </a:prstGeom>
        </p:spPr>
        <p:txBody>
          <a:bodyPr anchorCtr="0" anchor="t" bIns="91425" lIns="91425" spcFirstLastPara="1" rIns="91425" wrap="square" tIns="91425">
            <a:normAutofit/>
          </a:bodyPr>
          <a:lstStyle>
            <a:lvl1pPr lvl="0" rtl="0">
              <a:spcBef>
                <a:spcPts val="0"/>
              </a:spcBef>
              <a:spcAft>
                <a:spcPts val="0"/>
              </a:spcAft>
              <a:buSzPts val="5200"/>
              <a:buFont typeface="Open Sans"/>
              <a:buNone/>
              <a:defRPr b="1" sz="4900">
                <a:latin typeface="Open Sans"/>
                <a:ea typeface="Open Sans"/>
                <a:cs typeface="Open Sans"/>
                <a:sym typeface="Open Sans"/>
              </a:defRPr>
            </a:lvl1pPr>
            <a:lvl2pPr lvl="1" rtl="0" algn="ctr">
              <a:spcBef>
                <a:spcPts val="0"/>
              </a:spcBef>
              <a:spcAft>
                <a:spcPts val="0"/>
              </a:spcAft>
              <a:buSzPts val="5200"/>
              <a:buFont typeface="Open Sans"/>
              <a:buNone/>
              <a:defRPr b="1" sz="5200">
                <a:latin typeface="Open Sans"/>
                <a:ea typeface="Open Sans"/>
                <a:cs typeface="Open Sans"/>
                <a:sym typeface="Open Sans"/>
              </a:defRPr>
            </a:lvl2pPr>
            <a:lvl3pPr lvl="2" rtl="0" algn="ctr">
              <a:spcBef>
                <a:spcPts val="0"/>
              </a:spcBef>
              <a:spcAft>
                <a:spcPts val="0"/>
              </a:spcAft>
              <a:buSzPts val="5200"/>
              <a:buFont typeface="Open Sans"/>
              <a:buNone/>
              <a:defRPr b="1" sz="5200">
                <a:latin typeface="Open Sans"/>
                <a:ea typeface="Open Sans"/>
                <a:cs typeface="Open Sans"/>
                <a:sym typeface="Open Sans"/>
              </a:defRPr>
            </a:lvl3pPr>
            <a:lvl4pPr lvl="3" rtl="0" algn="ctr">
              <a:spcBef>
                <a:spcPts val="0"/>
              </a:spcBef>
              <a:spcAft>
                <a:spcPts val="0"/>
              </a:spcAft>
              <a:buSzPts val="5200"/>
              <a:buFont typeface="Open Sans"/>
              <a:buNone/>
              <a:defRPr b="1" sz="5200">
                <a:latin typeface="Open Sans"/>
                <a:ea typeface="Open Sans"/>
                <a:cs typeface="Open Sans"/>
                <a:sym typeface="Open Sans"/>
              </a:defRPr>
            </a:lvl4pPr>
            <a:lvl5pPr lvl="4" rtl="0" algn="ctr">
              <a:spcBef>
                <a:spcPts val="0"/>
              </a:spcBef>
              <a:spcAft>
                <a:spcPts val="0"/>
              </a:spcAft>
              <a:buSzPts val="5200"/>
              <a:buFont typeface="Open Sans"/>
              <a:buNone/>
              <a:defRPr b="1" sz="5200">
                <a:latin typeface="Open Sans"/>
                <a:ea typeface="Open Sans"/>
                <a:cs typeface="Open Sans"/>
                <a:sym typeface="Open Sans"/>
              </a:defRPr>
            </a:lvl5pPr>
            <a:lvl6pPr lvl="5" rtl="0" algn="ctr">
              <a:spcBef>
                <a:spcPts val="0"/>
              </a:spcBef>
              <a:spcAft>
                <a:spcPts val="0"/>
              </a:spcAft>
              <a:buSzPts val="5200"/>
              <a:buFont typeface="Open Sans"/>
              <a:buNone/>
              <a:defRPr b="1" sz="5200">
                <a:latin typeface="Open Sans"/>
                <a:ea typeface="Open Sans"/>
                <a:cs typeface="Open Sans"/>
                <a:sym typeface="Open Sans"/>
              </a:defRPr>
            </a:lvl6pPr>
            <a:lvl7pPr lvl="6" rtl="0" algn="ctr">
              <a:spcBef>
                <a:spcPts val="0"/>
              </a:spcBef>
              <a:spcAft>
                <a:spcPts val="0"/>
              </a:spcAft>
              <a:buSzPts val="5200"/>
              <a:buFont typeface="Open Sans"/>
              <a:buNone/>
              <a:defRPr b="1" sz="5200">
                <a:latin typeface="Open Sans"/>
                <a:ea typeface="Open Sans"/>
                <a:cs typeface="Open Sans"/>
                <a:sym typeface="Open Sans"/>
              </a:defRPr>
            </a:lvl7pPr>
            <a:lvl8pPr lvl="7" rtl="0" algn="ctr">
              <a:spcBef>
                <a:spcPts val="0"/>
              </a:spcBef>
              <a:spcAft>
                <a:spcPts val="0"/>
              </a:spcAft>
              <a:buSzPts val="5200"/>
              <a:buFont typeface="Open Sans"/>
              <a:buNone/>
              <a:defRPr b="1" sz="5200">
                <a:latin typeface="Open Sans"/>
                <a:ea typeface="Open Sans"/>
                <a:cs typeface="Open Sans"/>
                <a:sym typeface="Open Sans"/>
              </a:defRPr>
            </a:lvl8pPr>
            <a:lvl9pPr lvl="8" rtl="0" algn="ctr">
              <a:spcBef>
                <a:spcPts val="0"/>
              </a:spcBef>
              <a:spcAft>
                <a:spcPts val="0"/>
              </a:spcAft>
              <a:buSzPts val="5200"/>
              <a:buFont typeface="Open Sans"/>
              <a:buNone/>
              <a:defRPr b="1" sz="5200">
                <a:latin typeface="Open Sans"/>
                <a:ea typeface="Open Sans"/>
                <a:cs typeface="Open Sans"/>
                <a:sym typeface="Open Sans"/>
              </a:defRPr>
            </a:lvl9pPr>
          </a:lstStyle>
          <a:p/>
        </p:txBody>
      </p:sp>
      <p:sp>
        <p:nvSpPr>
          <p:cNvPr id="172" name="Google Shape;172;p36"/>
          <p:cNvSpPr txBox="1"/>
          <p:nvPr>
            <p:ph idx="1" type="subTitle"/>
          </p:nvPr>
        </p:nvSpPr>
        <p:spPr>
          <a:xfrm>
            <a:off x="713250" y="2798325"/>
            <a:ext cx="3567600" cy="831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100"/>
              <a:buFont typeface="Open Sans"/>
              <a:buNone/>
              <a:defRPr sz="1900">
                <a:latin typeface="Open Sans"/>
                <a:ea typeface="Open Sans"/>
                <a:cs typeface="Open Sans"/>
                <a:sym typeface="Open Sans"/>
              </a:defRPr>
            </a:lvl1pPr>
            <a:lvl2pPr lvl="1" rtl="0" algn="ctr">
              <a:lnSpc>
                <a:spcPct val="100000"/>
              </a:lnSpc>
              <a:spcBef>
                <a:spcPts val="0"/>
              </a:spcBef>
              <a:spcAft>
                <a:spcPts val="0"/>
              </a:spcAft>
              <a:buSzPts val="2100"/>
              <a:buFont typeface="Open Sans"/>
              <a:buNone/>
              <a:defRPr sz="2100">
                <a:latin typeface="Open Sans"/>
                <a:ea typeface="Open Sans"/>
                <a:cs typeface="Open Sans"/>
                <a:sym typeface="Open Sans"/>
              </a:defRPr>
            </a:lvl2pPr>
            <a:lvl3pPr lvl="2" rtl="0" algn="ctr">
              <a:lnSpc>
                <a:spcPct val="100000"/>
              </a:lnSpc>
              <a:spcBef>
                <a:spcPts val="0"/>
              </a:spcBef>
              <a:spcAft>
                <a:spcPts val="0"/>
              </a:spcAft>
              <a:buSzPts val="2100"/>
              <a:buFont typeface="Open Sans"/>
              <a:buNone/>
              <a:defRPr sz="2100">
                <a:latin typeface="Open Sans"/>
                <a:ea typeface="Open Sans"/>
                <a:cs typeface="Open Sans"/>
                <a:sym typeface="Open Sans"/>
              </a:defRPr>
            </a:lvl3pPr>
            <a:lvl4pPr lvl="3" rtl="0" algn="ctr">
              <a:lnSpc>
                <a:spcPct val="100000"/>
              </a:lnSpc>
              <a:spcBef>
                <a:spcPts val="0"/>
              </a:spcBef>
              <a:spcAft>
                <a:spcPts val="0"/>
              </a:spcAft>
              <a:buSzPts val="2100"/>
              <a:buFont typeface="Open Sans"/>
              <a:buNone/>
              <a:defRPr sz="2100">
                <a:latin typeface="Open Sans"/>
                <a:ea typeface="Open Sans"/>
                <a:cs typeface="Open Sans"/>
                <a:sym typeface="Open Sans"/>
              </a:defRPr>
            </a:lvl4pPr>
            <a:lvl5pPr lvl="4" rtl="0" algn="ctr">
              <a:lnSpc>
                <a:spcPct val="100000"/>
              </a:lnSpc>
              <a:spcBef>
                <a:spcPts val="0"/>
              </a:spcBef>
              <a:spcAft>
                <a:spcPts val="0"/>
              </a:spcAft>
              <a:buSzPts val="2100"/>
              <a:buFont typeface="Open Sans"/>
              <a:buNone/>
              <a:defRPr sz="2100">
                <a:latin typeface="Open Sans"/>
                <a:ea typeface="Open Sans"/>
                <a:cs typeface="Open Sans"/>
                <a:sym typeface="Open Sans"/>
              </a:defRPr>
            </a:lvl5pPr>
            <a:lvl6pPr lvl="5" rtl="0" algn="ctr">
              <a:lnSpc>
                <a:spcPct val="100000"/>
              </a:lnSpc>
              <a:spcBef>
                <a:spcPts val="0"/>
              </a:spcBef>
              <a:spcAft>
                <a:spcPts val="0"/>
              </a:spcAft>
              <a:buSzPts val="2100"/>
              <a:buFont typeface="Open Sans"/>
              <a:buNone/>
              <a:defRPr sz="2100">
                <a:latin typeface="Open Sans"/>
                <a:ea typeface="Open Sans"/>
                <a:cs typeface="Open Sans"/>
                <a:sym typeface="Open Sans"/>
              </a:defRPr>
            </a:lvl6pPr>
            <a:lvl7pPr lvl="6" rtl="0" algn="ctr">
              <a:lnSpc>
                <a:spcPct val="100000"/>
              </a:lnSpc>
              <a:spcBef>
                <a:spcPts val="0"/>
              </a:spcBef>
              <a:spcAft>
                <a:spcPts val="0"/>
              </a:spcAft>
              <a:buSzPts val="2100"/>
              <a:buFont typeface="Open Sans"/>
              <a:buNone/>
              <a:defRPr sz="2100">
                <a:latin typeface="Open Sans"/>
                <a:ea typeface="Open Sans"/>
                <a:cs typeface="Open Sans"/>
                <a:sym typeface="Open Sans"/>
              </a:defRPr>
            </a:lvl7pPr>
            <a:lvl8pPr lvl="7" rtl="0" algn="ctr">
              <a:lnSpc>
                <a:spcPct val="100000"/>
              </a:lnSpc>
              <a:spcBef>
                <a:spcPts val="0"/>
              </a:spcBef>
              <a:spcAft>
                <a:spcPts val="0"/>
              </a:spcAft>
              <a:buSzPts val="2100"/>
              <a:buFont typeface="Open Sans"/>
              <a:buNone/>
              <a:defRPr sz="2100">
                <a:latin typeface="Open Sans"/>
                <a:ea typeface="Open Sans"/>
                <a:cs typeface="Open Sans"/>
                <a:sym typeface="Open Sans"/>
              </a:defRPr>
            </a:lvl8pPr>
            <a:lvl9pPr lvl="8" rtl="0" algn="ctr">
              <a:lnSpc>
                <a:spcPct val="100000"/>
              </a:lnSpc>
              <a:spcBef>
                <a:spcPts val="0"/>
              </a:spcBef>
              <a:spcAft>
                <a:spcPts val="0"/>
              </a:spcAft>
              <a:buSzPts val="2100"/>
              <a:buFont typeface="Open Sans"/>
              <a:buNone/>
              <a:defRPr sz="2100">
                <a:latin typeface="Open Sans"/>
                <a:ea typeface="Open Sans"/>
                <a:cs typeface="Open Sans"/>
                <a:sym typeface="Open Sans"/>
              </a:defRPr>
            </a:lvl9pPr>
          </a:lstStyle>
          <a:p/>
        </p:txBody>
      </p:sp>
      <p:sp>
        <p:nvSpPr>
          <p:cNvPr id="173" name="Google Shape;173;p36"/>
          <p:cNvSpPr/>
          <p:nvPr/>
        </p:nvSpPr>
        <p:spPr>
          <a:xfrm>
            <a:off x="2167663" y="4271200"/>
            <a:ext cx="324600" cy="324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6"/>
          <p:cNvSpPr/>
          <p:nvPr/>
        </p:nvSpPr>
        <p:spPr>
          <a:xfrm>
            <a:off x="-1231350" y="3891725"/>
            <a:ext cx="2396100" cy="239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36"/>
          <p:cNvGrpSpPr/>
          <p:nvPr/>
        </p:nvGrpSpPr>
        <p:grpSpPr>
          <a:xfrm flipH="1">
            <a:off x="713250" y="4271201"/>
            <a:ext cx="1207353" cy="324548"/>
            <a:chOff x="3364650" y="4595788"/>
            <a:chExt cx="1207353" cy="324548"/>
          </a:xfrm>
        </p:grpSpPr>
        <p:sp>
          <p:nvSpPr>
            <p:cNvPr id="176" name="Google Shape;176;p36"/>
            <p:cNvSpPr/>
            <p:nvPr/>
          </p:nvSpPr>
          <p:spPr>
            <a:xfrm>
              <a:off x="3364650" y="4727575"/>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177" name="Google Shape;177;p36"/>
            <p:cNvSpPr/>
            <p:nvPr/>
          </p:nvSpPr>
          <p:spPr>
            <a:xfrm>
              <a:off x="3364650" y="459578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178" name="Google Shape;178;p36"/>
          <p:cNvSpPr/>
          <p:nvPr/>
        </p:nvSpPr>
        <p:spPr>
          <a:xfrm>
            <a:off x="713262" y="-1063125"/>
            <a:ext cx="1602300" cy="1602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36"/>
          <p:cNvGrpSpPr/>
          <p:nvPr/>
        </p:nvGrpSpPr>
        <p:grpSpPr>
          <a:xfrm>
            <a:off x="4572000" y="539501"/>
            <a:ext cx="1207353" cy="324548"/>
            <a:chOff x="4572000" y="214951"/>
            <a:chExt cx="1207353" cy="324548"/>
          </a:xfrm>
        </p:grpSpPr>
        <p:sp>
          <p:nvSpPr>
            <p:cNvPr id="180" name="Google Shape;180;p36"/>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lt2"/>
              </a:solidFill>
              <a:prstDash val="solid"/>
              <a:round/>
              <a:headEnd len="med" w="med" type="none"/>
              <a:tailEnd len="med" w="med" type="none"/>
            </a:ln>
          </p:spPr>
        </p:sp>
        <p:sp>
          <p:nvSpPr>
            <p:cNvPr id="181" name="Google Shape;181;p36"/>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lt2"/>
              </a:solidFill>
              <a:prstDash val="solid"/>
              <a:round/>
              <a:headEnd len="med" w="med" type="none"/>
              <a:tailEnd len="med" w="med" type="none"/>
            </a:ln>
          </p:spPr>
        </p:sp>
      </p:grpSp>
      <p:sp>
        <p:nvSpPr>
          <p:cNvPr id="182" name="Google Shape;182;p36"/>
          <p:cNvSpPr/>
          <p:nvPr/>
        </p:nvSpPr>
        <p:spPr>
          <a:xfrm>
            <a:off x="5433850" y="360495"/>
            <a:ext cx="4436700" cy="443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83" name="Shape 183"/>
        <p:cNvGrpSpPr/>
        <p:nvPr/>
      </p:nvGrpSpPr>
      <p:grpSpPr>
        <a:xfrm>
          <a:off x="0" y="0"/>
          <a:ext cx="0" cy="0"/>
          <a:chOff x="0" y="0"/>
          <a:chExt cx="0" cy="0"/>
        </a:xfrm>
      </p:grpSpPr>
      <p:sp>
        <p:nvSpPr>
          <p:cNvPr id="184" name="Google Shape;184;p37"/>
          <p:cNvSpPr txBox="1"/>
          <p:nvPr>
            <p:ph type="title"/>
          </p:nvPr>
        </p:nvSpPr>
        <p:spPr>
          <a:xfrm>
            <a:off x="3542068" y="2036450"/>
            <a:ext cx="2879400" cy="5307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b="1" sz="3600">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5" name="Google Shape;185;p37"/>
          <p:cNvSpPr txBox="1"/>
          <p:nvPr>
            <p:ph idx="1" type="subTitle"/>
          </p:nvPr>
        </p:nvSpPr>
        <p:spPr>
          <a:xfrm>
            <a:off x="3542071" y="2567150"/>
            <a:ext cx="2879400" cy="744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400">
                <a:solidFill>
                  <a:schemeClr val="lt1"/>
                </a:solidFill>
                <a:latin typeface="Open Sans"/>
                <a:ea typeface="Open Sans"/>
                <a:cs typeface="Open Sans"/>
                <a:sym typeface="Open Sans"/>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86" name="Google Shape;186;p37"/>
          <p:cNvSpPr txBox="1"/>
          <p:nvPr>
            <p:ph hasCustomPrompt="1" idx="2" type="title"/>
          </p:nvPr>
        </p:nvSpPr>
        <p:spPr>
          <a:xfrm>
            <a:off x="2722538" y="2036450"/>
            <a:ext cx="696600" cy="530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b="1" sz="3600">
                <a:solidFill>
                  <a:schemeClr val="lt1"/>
                </a:solidFill>
                <a:latin typeface="Open Sans"/>
                <a:ea typeface="Open Sans"/>
                <a:cs typeface="Open Sans"/>
                <a:sym typeface="Open Sans"/>
              </a:defRPr>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87" name="Google Shape;187;p37"/>
          <p:cNvSpPr/>
          <p:nvPr/>
        </p:nvSpPr>
        <p:spPr>
          <a:xfrm>
            <a:off x="713225" y="-1983817"/>
            <a:ext cx="3156900" cy="3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7"/>
          <p:cNvSpPr/>
          <p:nvPr/>
        </p:nvSpPr>
        <p:spPr>
          <a:xfrm>
            <a:off x="-2163775" y="-1267300"/>
            <a:ext cx="4393200" cy="4393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37"/>
          <p:cNvGrpSpPr/>
          <p:nvPr/>
        </p:nvGrpSpPr>
        <p:grpSpPr>
          <a:xfrm>
            <a:off x="0" y="4271251"/>
            <a:ext cx="1207353" cy="324548"/>
            <a:chOff x="4572000" y="214951"/>
            <a:chExt cx="1207353" cy="324548"/>
          </a:xfrm>
        </p:grpSpPr>
        <p:sp>
          <p:nvSpPr>
            <p:cNvPr id="190" name="Google Shape;190;p37"/>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191" name="Google Shape;191;p37"/>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192" name="Google Shape;192;p37"/>
          <p:cNvSpPr/>
          <p:nvPr/>
        </p:nvSpPr>
        <p:spPr>
          <a:xfrm>
            <a:off x="5607562" y="3311151"/>
            <a:ext cx="2823300" cy="282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7"/>
          <p:cNvSpPr/>
          <p:nvPr/>
        </p:nvSpPr>
        <p:spPr>
          <a:xfrm>
            <a:off x="6819656" y="0"/>
            <a:ext cx="4607700" cy="460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37"/>
          <p:cNvGrpSpPr/>
          <p:nvPr/>
        </p:nvGrpSpPr>
        <p:grpSpPr>
          <a:xfrm>
            <a:off x="7223375" y="2139526"/>
            <a:ext cx="1207353" cy="324548"/>
            <a:chOff x="4572000" y="214951"/>
            <a:chExt cx="1207353" cy="324548"/>
          </a:xfrm>
        </p:grpSpPr>
        <p:sp>
          <p:nvSpPr>
            <p:cNvPr id="195" name="Google Shape;195;p37"/>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196" name="Google Shape;196;p37"/>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1"/>
        </a:solidFill>
      </p:bgPr>
    </p:bg>
    <p:spTree>
      <p:nvGrpSpPr>
        <p:cNvPr id="197" name="Shape 197"/>
        <p:cNvGrpSpPr/>
        <p:nvPr/>
      </p:nvGrpSpPr>
      <p:grpSpPr>
        <a:xfrm>
          <a:off x="0" y="0"/>
          <a:ext cx="0" cy="0"/>
          <a:chOff x="0" y="0"/>
          <a:chExt cx="0" cy="0"/>
        </a:xfrm>
      </p:grpSpPr>
      <p:sp>
        <p:nvSpPr>
          <p:cNvPr id="198" name="Google Shape;198;p38"/>
          <p:cNvSpPr txBox="1"/>
          <p:nvPr>
            <p:ph type="title"/>
          </p:nvPr>
        </p:nvSpPr>
        <p:spPr>
          <a:xfrm>
            <a:off x="713250" y="445025"/>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2"/>
              </a:buClr>
              <a:buSzPts val="2800"/>
              <a:buNone/>
              <a:defRPr b="1">
                <a:latin typeface="Open Sans"/>
                <a:ea typeface="Open Sans"/>
                <a:cs typeface="Open Sans"/>
                <a:sym typeface="Open San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199" name="Google Shape;199;p38"/>
          <p:cNvSpPr txBox="1"/>
          <p:nvPr>
            <p:ph idx="1" type="subTitle"/>
          </p:nvPr>
        </p:nvSpPr>
        <p:spPr>
          <a:xfrm>
            <a:off x="713250" y="1184862"/>
            <a:ext cx="7717500" cy="3447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461A34"/>
              </a:buClr>
              <a:buSzPts val="1400"/>
              <a:buFont typeface="Nunito Sans"/>
              <a:buAutoNum type="arabicPeriod"/>
              <a:defRPr sz="1200">
                <a:latin typeface="Open Sans"/>
                <a:ea typeface="Open Sans"/>
                <a:cs typeface="Open Sans"/>
                <a:sym typeface="Open Sans"/>
              </a:defRPr>
            </a:lvl1pPr>
            <a:lvl2pPr lvl="1" rtl="0">
              <a:spcBef>
                <a:spcPts val="0"/>
              </a:spcBef>
              <a:spcAft>
                <a:spcPts val="0"/>
              </a:spcAft>
              <a:buClr>
                <a:srgbClr val="461A34"/>
              </a:buClr>
              <a:buSzPts val="1400"/>
              <a:buFont typeface="Nunito Sans"/>
              <a:buAutoNum type="alphaLcPeriod"/>
              <a:defRPr/>
            </a:lvl2pPr>
            <a:lvl3pPr lvl="2" rtl="0">
              <a:spcBef>
                <a:spcPts val="0"/>
              </a:spcBef>
              <a:spcAft>
                <a:spcPts val="0"/>
              </a:spcAft>
              <a:buClr>
                <a:srgbClr val="461A34"/>
              </a:buClr>
              <a:buSzPts val="1400"/>
              <a:buFont typeface="Nunito Sans"/>
              <a:buAutoNum type="romanLcPeriod"/>
              <a:defRPr/>
            </a:lvl3pPr>
            <a:lvl4pPr lvl="3" rtl="0">
              <a:spcBef>
                <a:spcPts val="0"/>
              </a:spcBef>
              <a:spcAft>
                <a:spcPts val="0"/>
              </a:spcAft>
              <a:buClr>
                <a:srgbClr val="461A34"/>
              </a:buClr>
              <a:buSzPts val="1400"/>
              <a:buFont typeface="Nunito Sans"/>
              <a:buAutoNum type="arabicPeriod"/>
              <a:defRPr/>
            </a:lvl4pPr>
            <a:lvl5pPr lvl="4" rtl="0">
              <a:spcBef>
                <a:spcPts val="0"/>
              </a:spcBef>
              <a:spcAft>
                <a:spcPts val="0"/>
              </a:spcAft>
              <a:buClr>
                <a:srgbClr val="461A34"/>
              </a:buClr>
              <a:buSzPts val="1400"/>
              <a:buFont typeface="Nunito Sans"/>
              <a:buAutoNum type="alphaLcPeriod"/>
              <a:defRPr/>
            </a:lvl5pPr>
            <a:lvl6pPr lvl="5" rtl="0">
              <a:spcBef>
                <a:spcPts val="0"/>
              </a:spcBef>
              <a:spcAft>
                <a:spcPts val="0"/>
              </a:spcAft>
              <a:buClr>
                <a:srgbClr val="461A34"/>
              </a:buClr>
              <a:buSzPts val="1400"/>
              <a:buFont typeface="Nunito Sans"/>
              <a:buAutoNum type="romanLcPeriod"/>
              <a:defRPr/>
            </a:lvl6pPr>
            <a:lvl7pPr lvl="6" rtl="0">
              <a:spcBef>
                <a:spcPts val="0"/>
              </a:spcBef>
              <a:spcAft>
                <a:spcPts val="0"/>
              </a:spcAft>
              <a:buClr>
                <a:srgbClr val="461A34"/>
              </a:buClr>
              <a:buSzPts val="1400"/>
              <a:buFont typeface="Nunito Sans"/>
              <a:buAutoNum type="arabicPeriod"/>
              <a:defRPr/>
            </a:lvl7pPr>
            <a:lvl8pPr lvl="7" rtl="0">
              <a:spcBef>
                <a:spcPts val="0"/>
              </a:spcBef>
              <a:spcAft>
                <a:spcPts val="0"/>
              </a:spcAft>
              <a:buClr>
                <a:srgbClr val="461A34"/>
              </a:buClr>
              <a:buSzPts val="1400"/>
              <a:buFont typeface="Nunito Sans"/>
              <a:buAutoNum type="alphaLcPeriod"/>
              <a:defRPr/>
            </a:lvl8pPr>
            <a:lvl9pPr lvl="8" rtl="0">
              <a:spcBef>
                <a:spcPts val="0"/>
              </a:spcBef>
              <a:spcAft>
                <a:spcPts val="0"/>
              </a:spcAft>
              <a:buClr>
                <a:srgbClr val="461A34"/>
              </a:buClr>
              <a:buSzPts val="1400"/>
              <a:buFont typeface="Nunito Sans"/>
              <a:buAutoNum type="romanLcPeriod"/>
              <a:defRPr/>
            </a:lvl9pPr>
          </a:lstStyle>
          <a:p/>
        </p:txBody>
      </p:sp>
      <p:sp>
        <p:nvSpPr>
          <p:cNvPr id="200" name="Google Shape;200;p38"/>
          <p:cNvSpPr/>
          <p:nvPr/>
        </p:nvSpPr>
        <p:spPr>
          <a:xfrm>
            <a:off x="222565" y="4712141"/>
            <a:ext cx="2271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p:nvPr/>
        </p:nvSpPr>
        <p:spPr>
          <a:xfrm>
            <a:off x="8259275" y="-669225"/>
            <a:ext cx="1437000" cy="1437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p:nvPr/>
        </p:nvSpPr>
        <p:spPr>
          <a:xfrm>
            <a:off x="-908425" y="4632150"/>
            <a:ext cx="1437000" cy="1437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38"/>
          <p:cNvGrpSpPr/>
          <p:nvPr/>
        </p:nvGrpSpPr>
        <p:grpSpPr>
          <a:xfrm flipH="1" rot="5400000">
            <a:off x="-267513" y="441401"/>
            <a:ext cx="1207353" cy="324548"/>
            <a:chOff x="3364650" y="4595788"/>
            <a:chExt cx="1207353" cy="324548"/>
          </a:xfrm>
        </p:grpSpPr>
        <p:sp>
          <p:nvSpPr>
            <p:cNvPr id="204" name="Google Shape;204;p38"/>
            <p:cNvSpPr/>
            <p:nvPr/>
          </p:nvSpPr>
          <p:spPr>
            <a:xfrm>
              <a:off x="3364650" y="4727575"/>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05" name="Google Shape;205;p38"/>
            <p:cNvSpPr/>
            <p:nvPr/>
          </p:nvSpPr>
          <p:spPr>
            <a:xfrm>
              <a:off x="3364650" y="459578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206" name="Google Shape;206;p38"/>
          <p:cNvSpPr/>
          <p:nvPr/>
        </p:nvSpPr>
        <p:spPr>
          <a:xfrm>
            <a:off x="8430725" y="3158789"/>
            <a:ext cx="1437000" cy="1437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207" name="Shape 207"/>
        <p:cNvGrpSpPr/>
        <p:nvPr/>
      </p:nvGrpSpPr>
      <p:grpSpPr>
        <a:xfrm>
          <a:off x="0" y="0"/>
          <a:ext cx="0" cy="0"/>
          <a:chOff x="0" y="0"/>
          <a:chExt cx="0" cy="0"/>
        </a:xfrm>
      </p:grpSpPr>
      <p:sp>
        <p:nvSpPr>
          <p:cNvPr id="208" name="Google Shape;208;p39"/>
          <p:cNvSpPr txBox="1"/>
          <p:nvPr>
            <p:ph type="title"/>
          </p:nvPr>
        </p:nvSpPr>
        <p:spPr>
          <a:xfrm>
            <a:off x="713250" y="445025"/>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39"/>
          <p:cNvSpPr txBox="1"/>
          <p:nvPr>
            <p:ph idx="1" type="subTitle"/>
          </p:nvPr>
        </p:nvSpPr>
        <p:spPr>
          <a:xfrm>
            <a:off x="1322969" y="2813075"/>
            <a:ext cx="27969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210" name="Google Shape;210;p39"/>
          <p:cNvSpPr txBox="1"/>
          <p:nvPr>
            <p:ph idx="2" type="subTitle"/>
          </p:nvPr>
        </p:nvSpPr>
        <p:spPr>
          <a:xfrm>
            <a:off x="5024131" y="2813075"/>
            <a:ext cx="27969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211" name="Google Shape;211;p39"/>
          <p:cNvSpPr txBox="1"/>
          <p:nvPr>
            <p:ph idx="3" type="subTitle"/>
          </p:nvPr>
        </p:nvSpPr>
        <p:spPr>
          <a:xfrm>
            <a:off x="1322975" y="3233105"/>
            <a:ext cx="2796900" cy="136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39"/>
          <p:cNvSpPr txBox="1"/>
          <p:nvPr>
            <p:ph idx="4" type="subTitle"/>
          </p:nvPr>
        </p:nvSpPr>
        <p:spPr>
          <a:xfrm>
            <a:off x="5025630" y="3233100"/>
            <a:ext cx="2793900" cy="136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3" name="Google Shape;213;p39"/>
          <p:cNvSpPr/>
          <p:nvPr/>
        </p:nvSpPr>
        <p:spPr>
          <a:xfrm>
            <a:off x="-1310275" y="2571750"/>
            <a:ext cx="2023500" cy="20241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39"/>
          <p:cNvGrpSpPr/>
          <p:nvPr/>
        </p:nvGrpSpPr>
        <p:grpSpPr>
          <a:xfrm>
            <a:off x="7223388" y="4595801"/>
            <a:ext cx="1207353" cy="324548"/>
            <a:chOff x="4572000" y="214951"/>
            <a:chExt cx="1207353" cy="324548"/>
          </a:xfrm>
        </p:grpSpPr>
        <p:sp>
          <p:nvSpPr>
            <p:cNvPr id="215" name="Google Shape;215;p39"/>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16" name="Google Shape;216;p39"/>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217" name="Google Shape;217;p39"/>
          <p:cNvSpPr/>
          <p:nvPr/>
        </p:nvSpPr>
        <p:spPr>
          <a:xfrm>
            <a:off x="6074275" y="-1509099"/>
            <a:ext cx="3067800" cy="30684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9"/>
          <p:cNvSpPr/>
          <p:nvPr/>
        </p:nvSpPr>
        <p:spPr>
          <a:xfrm>
            <a:off x="6844167" y="-745246"/>
            <a:ext cx="1527900" cy="152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219" name="Shape 219"/>
        <p:cNvGrpSpPr/>
        <p:nvPr/>
      </p:nvGrpSpPr>
      <p:grpSpPr>
        <a:xfrm>
          <a:off x="0" y="0"/>
          <a:ext cx="0" cy="0"/>
          <a:chOff x="0" y="0"/>
          <a:chExt cx="0" cy="0"/>
        </a:xfrm>
      </p:grpSpPr>
      <p:sp>
        <p:nvSpPr>
          <p:cNvPr id="220" name="Google Shape;220;p40"/>
          <p:cNvSpPr txBox="1"/>
          <p:nvPr>
            <p:ph type="title"/>
          </p:nvPr>
        </p:nvSpPr>
        <p:spPr>
          <a:xfrm>
            <a:off x="713250" y="445025"/>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2"/>
              </a:buClr>
              <a:buSzPts val="2800"/>
              <a:buNone/>
              <a:defRPr b="1">
                <a:latin typeface="Open Sans"/>
                <a:ea typeface="Open Sans"/>
                <a:cs typeface="Open Sans"/>
                <a:sym typeface="Open San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221" name="Shape 221"/>
        <p:cNvGrpSpPr/>
        <p:nvPr/>
      </p:nvGrpSpPr>
      <p:grpSpPr>
        <a:xfrm>
          <a:off x="0" y="0"/>
          <a:ext cx="0" cy="0"/>
          <a:chOff x="0" y="0"/>
          <a:chExt cx="0" cy="0"/>
        </a:xfrm>
      </p:grpSpPr>
      <p:sp>
        <p:nvSpPr>
          <p:cNvPr id="222" name="Google Shape;222;p41"/>
          <p:cNvSpPr txBox="1"/>
          <p:nvPr>
            <p:ph idx="1" type="subTitle"/>
          </p:nvPr>
        </p:nvSpPr>
        <p:spPr>
          <a:xfrm>
            <a:off x="713225" y="1696225"/>
            <a:ext cx="7717500" cy="21012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Open Sans"/>
              <a:buChar char="●"/>
              <a:defRPr sz="1400">
                <a:latin typeface="Open Sans"/>
                <a:ea typeface="Open Sans"/>
                <a:cs typeface="Open Sans"/>
                <a:sym typeface="Open Sans"/>
              </a:defRPr>
            </a:lvl1pPr>
            <a:lvl2pPr lvl="1" rtl="0">
              <a:spcBef>
                <a:spcPts val="0"/>
              </a:spcBef>
              <a:spcAft>
                <a:spcPts val="0"/>
              </a:spcAft>
              <a:buSzPts val="1400"/>
              <a:buFont typeface="Open Sans"/>
              <a:buChar char="○"/>
              <a:defRPr>
                <a:latin typeface="Open Sans"/>
                <a:ea typeface="Open Sans"/>
                <a:cs typeface="Open Sans"/>
                <a:sym typeface="Open Sans"/>
              </a:defRPr>
            </a:lvl2pPr>
            <a:lvl3pPr lvl="2" rtl="0">
              <a:spcBef>
                <a:spcPts val="0"/>
              </a:spcBef>
              <a:spcAft>
                <a:spcPts val="0"/>
              </a:spcAft>
              <a:buSzPts val="1400"/>
              <a:buFont typeface="Open Sans"/>
              <a:buChar char="■"/>
              <a:defRPr>
                <a:latin typeface="Open Sans"/>
                <a:ea typeface="Open Sans"/>
                <a:cs typeface="Open Sans"/>
                <a:sym typeface="Open Sans"/>
              </a:defRPr>
            </a:lvl3pPr>
            <a:lvl4pPr lvl="3" rtl="0">
              <a:spcBef>
                <a:spcPts val="0"/>
              </a:spcBef>
              <a:spcAft>
                <a:spcPts val="0"/>
              </a:spcAft>
              <a:buSzPts val="1400"/>
              <a:buFont typeface="Open Sans"/>
              <a:buChar char="●"/>
              <a:defRPr>
                <a:latin typeface="Open Sans"/>
                <a:ea typeface="Open Sans"/>
                <a:cs typeface="Open Sans"/>
                <a:sym typeface="Open Sans"/>
              </a:defRPr>
            </a:lvl4pPr>
            <a:lvl5pPr lvl="4" rtl="0">
              <a:spcBef>
                <a:spcPts val="0"/>
              </a:spcBef>
              <a:spcAft>
                <a:spcPts val="0"/>
              </a:spcAft>
              <a:buSzPts val="1400"/>
              <a:buFont typeface="Open Sans"/>
              <a:buChar char="○"/>
              <a:defRPr>
                <a:latin typeface="Open Sans"/>
                <a:ea typeface="Open Sans"/>
                <a:cs typeface="Open Sans"/>
                <a:sym typeface="Open Sans"/>
              </a:defRPr>
            </a:lvl5pPr>
            <a:lvl6pPr lvl="5" rtl="0">
              <a:spcBef>
                <a:spcPts val="0"/>
              </a:spcBef>
              <a:spcAft>
                <a:spcPts val="0"/>
              </a:spcAft>
              <a:buSzPts val="1400"/>
              <a:buFont typeface="Open Sans"/>
              <a:buChar char="■"/>
              <a:defRPr>
                <a:latin typeface="Open Sans"/>
                <a:ea typeface="Open Sans"/>
                <a:cs typeface="Open Sans"/>
                <a:sym typeface="Open Sans"/>
              </a:defRPr>
            </a:lvl6pPr>
            <a:lvl7pPr lvl="6" rtl="0">
              <a:spcBef>
                <a:spcPts val="0"/>
              </a:spcBef>
              <a:spcAft>
                <a:spcPts val="0"/>
              </a:spcAft>
              <a:buSzPts val="1400"/>
              <a:buFont typeface="Open Sans"/>
              <a:buChar char="●"/>
              <a:defRPr>
                <a:latin typeface="Open Sans"/>
                <a:ea typeface="Open Sans"/>
                <a:cs typeface="Open Sans"/>
                <a:sym typeface="Open Sans"/>
              </a:defRPr>
            </a:lvl7pPr>
            <a:lvl8pPr lvl="7" rtl="0">
              <a:spcBef>
                <a:spcPts val="0"/>
              </a:spcBef>
              <a:spcAft>
                <a:spcPts val="0"/>
              </a:spcAft>
              <a:buSzPts val="1400"/>
              <a:buFont typeface="Open Sans"/>
              <a:buChar char="○"/>
              <a:defRPr>
                <a:latin typeface="Open Sans"/>
                <a:ea typeface="Open Sans"/>
                <a:cs typeface="Open Sans"/>
                <a:sym typeface="Open Sans"/>
              </a:defRPr>
            </a:lvl8pPr>
            <a:lvl9pPr lvl="8" rtl="0">
              <a:spcBef>
                <a:spcPts val="0"/>
              </a:spcBef>
              <a:spcAft>
                <a:spcPts val="0"/>
              </a:spcAft>
              <a:buSzPts val="1400"/>
              <a:buFont typeface="Open Sans"/>
              <a:buChar char="■"/>
              <a:defRPr>
                <a:latin typeface="Open Sans"/>
                <a:ea typeface="Open Sans"/>
                <a:cs typeface="Open Sans"/>
                <a:sym typeface="Open Sans"/>
              </a:defRPr>
            </a:lvl9pPr>
          </a:lstStyle>
          <a:p/>
        </p:txBody>
      </p:sp>
      <p:sp>
        <p:nvSpPr>
          <p:cNvPr id="223" name="Google Shape;223;p41"/>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ontserrat ExtraBold"/>
              <a:buNone/>
              <a:defRPr b="1">
                <a:latin typeface="Open Sans"/>
                <a:ea typeface="Open Sans"/>
                <a:cs typeface="Open Sans"/>
                <a:sym typeface="Open Sans"/>
              </a:defRPr>
            </a:lvl1pPr>
            <a:lvl2pPr lvl="1"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224" name="Google Shape;224;p41"/>
          <p:cNvSpPr/>
          <p:nvPr/>
        </p:nvSpPr>
        <p:spPr>
          <a:xfrm>
            <a:off x="6193600" y="-596900"/>
            <a:ext cx="3916800" cy="39174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1"/>
          <p:cNvSpPr/>
          <p:nvPr/>
        </p:nvSpPr>
        <p:spPr>
          <a:xfrm>
            <a:off x="6193600" y="-1857200"/>
            <a:ext cx="2396100" cy="239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1"/>
          <p:cNvSpPr/>
          <p:nvPr/>
        </p:nvSpPr>
        <p:spPr>
          <a:xfrm>
            <a:off x="-941750" y="3992125"/>
            <a:ext cx="2396100" cy="23967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41"/>
          <p:cNvGrpSpPr/>
          <p:nvPr/>
        </p:nvGrpSpPr>
        <p:grpSpPr>
          <a:xfrm rot="-5400000">
            <a:off x="7989325" y="4433526"/>
            <a:ext cx="1207353" cy="324548"/>
            <a:chOff x="4572000" y="214951"/>
            <a:chExt cx="1207353" cy="324548"/>
          </a:xfrm>
        </p:grpSpPr>
        <p:sp>
          <p:nvSpPr>
            <p:cNvPr id="228" name="Google Shape;228;p41"/>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sp>
          <p:nvSpPr>
            <p:cNvPr id="229" name="Google Shape;229;p41"/>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230" name="Shape 230"/>
        <p:cNvGrpSpPr/>
        <p:nvPr/>
      </p:nvGrpSpPr>
      <p:grpSpPr>
        <a:xfrm>
          <a:off x="0" y="0"/>
          <a:ext cx="0" cy="0"/>
          <a:chOff x="0" y="0"/>
          <a:chExt cx="0" cy="0"/>
        </a:xfrm>
      </p:grpSpPr>
      <p:sp>
        <p:nvSpPr>
          <p:cNvPr id="231" name="Google Shape;231;p42"/>
          <p:cNvSpPr/>
          <p:nvPr/>
        </p:nvSpPr>
        <p:spPr>
          <a:xfrm>
            <a:off x="1600200" y="-400375"/>
            <a:ext cx="5943600" cy="59442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2"/>
          <p:cNvSpPr/>
          <p:nvPr/>
        </p:nvSpPr>
        <p:spPr>
          <a:xfrm>
            <a:off x="1771650" y="-228900"/>
            <a:ext cx="5600700" cy="5601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2"/>
          <p:cNvSpPr txBox="1"/>
          <p:nvPr>
            <p:ph type="title"/>
          </p:nvPr>
        </p:nvSpPr>
        <p:spPr>
          <a:xfrm>
            <a:off x="1388100" y="971550"/>
            <a:ext cx="6367800" cy="3048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800"/>
              <a:buNone/>
              <a:defRPr b="1" sz="7200">
                <a:latin typeface="Open Sans"/>
                <a:ea typeface="Open Sans"/>
                <a:cs typeface="Open Sans"/>
                <a:sym typeface="Open Sa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34" name="Google Shape;234;p42"/>
          <p:cNvGrpSpPr/>
          <p:nvPr/>
        </p:nvGrpSpPr>
        <p:grpSpPr>
          <a:xfrm>
            <a:off x="713225" y="539501"/>
            <a:ext cx="1207353" cy="324548"/>
            <a:chOff x="4572000" y="214951"/>
            <a:chExt cx="1207353" cy="324548"/>
          </a:xfrm>
        </p:grpSpPr>
        <p:sp>
          <p:nvSpPr>
            <p:cNvPr id="235" name="Google Shape;235;p42"/>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36" name="Google Shape;236;p42"/>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237" name="Google Shape;237;p42"/>
          <p:cNvSpPr/>
          <p:nvPr/>
        </p:nvSpPr>
        <p:spPr>
          <a:xfrm>
            <a:off x="-868121" y="4271250"/>
            <a:ext cx="1710600" cy="1711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2"/>
          <p:cNvSpPr/>
          <p:nvPr/>
        </p:nvSpPr>
        <p:spPr>
          <a:xfrm>
            <a:off x="8333029" y="-847150"/>
            <a:ext cx="1710600" cy="1711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42"/>
          <p:cNvGrpSpPr/>
          <p:nvPr/>
        </p:nvGrpSpPr>
        <p:grpSpPr>
          <a:xfrm>
            <a:off x="7223375" y="4271251"/>
            <a:ext cx="1207353" cy="324548"/>
            <a:chOff x="4572000" y="214951"/>
            <a:chExt cx="1207353" cy="324548"/>
          </a:xfrm>
        </p:grpSpPr>
        <p:sp>
          <p:nvSpPr>
            <p:cNvPr id="240" name="Google Shape;240;p42"/>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41" name="Google Shape;241;p42"/>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242" name="Shape 242"/>
        <p:cNvGrpSpPr/>
        <p:nvPr/>
      </p:nvGrpSpPr>
      <p:grpSpPr>
        <a:xfrm>
          <a:off x="0" y="0"/>
          <a:ext cx="0" cy="0"/>
          <a:chOff x="0" y="0"/>
          <a:chExt cx="0" cy="0"/>
        </a:xfrm>
      </p:grpSpPr>
      <p:sp>
        <p:nvSpPr>
          <p:cNvPr id="243" name="Google Shape;243;p43"/>
          <p:cNvSpPr txBox="1"/>
          <p:nvPr>
            <p:ph type="title"/>
          </p:nvPr>
        </p:nvSpPr>
        <p:spPr>
          <a:xfrm>
            <a:off x="713225" y="448050"/>
            <a:ext cx="7717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4" name="Google Shape;244;p43"/>
          <p:cNvSpPr txBox="1"/>
          <p:nvPr>
            <p:ph idx="1" type="subTitle"/>
          </p:nvPr>
        </p:nvSpPr>
        <p:spPr>
          <a:xfrm>
            <a:off x="713225" y="1945375"/>
            <a:ext cx="3302700" cy="2650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Char char="●"/>
              <a:defRPr sz="1400">
                <a:latin typeface="Open Sans"/>
                <a:ea typeface="Open Sans"/>
                <a:cs typeface="Open Sans"/>
                <a:sym typeface="Open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5" name="Google Shape;245;p43"/>
          <p:cNvSpPr/>
          <p:nvPr/>
        </p:nvSpPr>
        <p:spPr>
          <a:xfrm>
            <a:off x="4615475" y="531975"/>
            <a:ext cx="4062600" cy="40635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3"/>
          <p:cNvSpPr/>
          <p:nvPr/>
        </p:nvSpPr>
        <p:spPr>
          <a:xfrm>
            <a:off x="-1720850" y="3530225"/>
            <a:ext cx="3362100" cy="33630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43"/>
          <p:cNvGrpSpPr/>
          <p:nvPr/>
        </p:nvGrpSpPr>
        <p:grpSpPr>
          <a:xfrm>
            <a:off x="3364650" y="4595476"/>
            <a:ext cx="1207353" cy="324548"/>
            <a:chOff x="4572000" y="214951"/>
            <a:chExt cx="1207353" cy="324548"/>
          </a:xfrm>
        </p:grpSpPr>
        <p:sp>
          <p:nvSpPr>
            <p:cNvPr id="248" name="Google Shape;248;p43"/>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49" name="Google Shape;249;p43"/>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250" name="Google Shape;250;p43"/>
          <p:cNvSpPr/>
          <p:nvPr/>
        </p:nvSpPr>
        <p:spPr>
          <a:xfrm>
            <a:off x="8430735" y="187004"/>
            <a:ext cx="352500" cy="35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251" name="Shape 251"/>
        <p:cNvGrpSpPr/>
        <p:nvPr/>
      </p:nvGrpSpPr>
      <p:grpSpPr>
        <a:xfrm>
          <a:off x="0" y="0"/>
          <a:ext cx="0" cy="0"/>
          <a:chOff x="0" y="0"/>
          <a:chExt cx="0" cy="0"/>
        </a:xfrm>
      </p:grpSpPr>
      <p:sp>
        <p:nvSpPr>
          <p:cNvPr id="252" name="Google Shape;252;p44"/>
          <p:cNvSpPr txBox="1"/>
          <p:nvPr>
            <p:ph idx="1" type="body"/>
          </p:nvPr>
        </p:nvSpPr>
        <p:spPr>
          <a:xfrm>
            <a:off x="4572000" y="857250"/>
            <a:ext cx="3858600" cy="1714200"/>
          </a:xfrm>
          <a:prstGeom prst="rect">
            <a:avLst/>
          </a:prstGeom>
        </p:spPr>
        <p:txBody>
          <a:bodyPr anchorCtr="0" anchor="t" bIns="91425" lIns="91425" spcFirstLastPara="1" rIns="91425" wrap="square" tIns="91425">
            <a:normAutofit/>
          </a:bodyPr>
          <a:lstStyle>
            <a:lvl1pPr indent="-228600" lvl="0" marL="457200" rtl="0" algn="r">
              <a:lnSpc>
                <a:spcPct val="100000"/>
              </a:lnSpc>
              <a:spcBef>
                <a:spcPts val="0"/>
              </a:spcBef>
              <a:spcAft>
                <a:spcPts val="0"/>
              </a:spcAft>
              <a:buSzPts val="1800"/>
              <a:buNone/>
              <a:defRPr b="1" sz="3000">
                <a:latin typeface="Open Sans"/>
                <a:ea typeface="Open Sans"/>
                <a:cs typeface="Open Sans"/>
                <a:sym typeface="Open Sans"/>
              </a:defRPr>
            </a:lvl1pPr>
          </a:lstStyle>
          <a:p/>
        </p:txBody>
      </p:sp>
      <p:sp>
        <p:nvSpPr>
          <p:cNvPr id="253" name="Google Shape;253;p44"/>
          <p:cNvSpPr/>
          <p:nvPr/>
        </p:nvSpPr>
        <p:spPr>
          <a:xfrm>
            <a:off x="8430725" y="1252051"/>
            <a:ext cx="2638800" cy="263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44"/>
          <p:cNvGrpSpPr/>
          <p:nvPr/>
        </p:nvGrpSpPr>
        <p:grpSpPr>
          <a:xfrm>
            <a:off x="7827050" y="4595801"/>
            <a:ext cx="1207353" cy="324548"/>
            <a:chOff x="4572000" y="214951"/>
            <a:chExt cx="1207353" cy="324548"/>
          </a:xfrm>
        </p:grpSpPr>
        <p:sp>
          <p:nvSpPr>
            <p:cNvPr id="255" name="Google Shape;255;p44"/>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56" name="Google Shape;256;p44"/>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257" name="Google Shape;257;p44"/>
          <p:cNvSpPr/>
          <p:nvPr/>
        </p:nvSpPr>
        <p:spPr>
          <a:xfrm>
            <a:off x="6719825" y="2884589"/>
            <a:ext cx="3421800" cy="34224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258" name="Shape 258"/>
        <p:cNvGrpSpPr/>
        <p:nvPr/>
      </p:nvGrpSpPr>
      <p:grpSpPr>
        <a:xfrm>
          <a:off x="0" y="0"/>
          <a:ext cx="0" cy="0"/>
          <a:chOff x="0" y="0"/>
          <a:chExt cx="0" cy="0"/>
        </a:xfrm>
      </p:grpSpPr>
      <p:sp>
        <p:nvSpPr>
          <p:cNvPr id="259" name="Google Shape;259;p45"/>
          <p:cNvSpPr txBox="1"/>
          <p:nvPr>
            <p:ph hasCustomPrompt="1" type="title"/>
          </p:nvPr>
        </p:nvSpPr>
        <p:spPr>
          <a:xfrm>
            <a:off x="713250" y="1912395"/>
            <a:ext cx="7717500" cy="10908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2000"/>
              <a:buNone/>
              <a:defRPr b="1" sz="7200">
                <a:latin typeface="Open Sans"/>
                <a:ea typeface="Open Sans"/>
                <a:cs typeface="Open Sans"/>
                <a:sym typeface="Ope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0" name="Google Shape;260;p45"/>
          <p:cNvSpPr txBox="1"/>
          <p:nvPr>
            <p:ph idx="1" type="subTitle"/>
          </p:nvPr>
        </p:nvSpPr>
        <p:spPr>
          <a:xfrm>
            <a:off x="2179500" y="3003205"/>
            <a:ext cx="4785000" cy="528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1" name="Google Shape;261;p45"/>
          <p:cNvSpPr/>
          <p:nvPr/>
        </p:nvSpPr>
        <p:spPr>
          <a:xfrm>
            <a:off x="7671075" y="-1203896"/>
            <a:ext cx="3156900" cy="3157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5"/>
          <p:cNvSpPr/>
          <p:nvPr/>
        </p:nvSpPr>
        <p:spPr>
          <a:xfrm>
            <a:off x="713225" y="-1983817"/>
            <a:ext cx="3156900" cy="3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5"/>
          <p:cNvSpPr/>
          <p:nvPr/>
        </p:nvSpPr>
        <p:spPr>
          <a:xfrm>
            <a:off x="-2163775" y="-1822050"/>
            <a:ext cx="4393200" cy="4393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45"/>
          <p:cNvGrpSpPr/>
          <p:nvPr/>
        </p:nvGrpSpPr>
        <p:grpSpPr>
          <a:xfrm>
            <a:off x="7223375" y="539501"/>
            <a:ext cx="1207353" cy="324548"/>
            <a:chOff x="4572000" y="214951"/>
            <a:chExt cx="1207353" cy="324548"/>
          </a:xfrm>
        </p:grpSpPr>
        <p:sp>
          <p:nvSpPr>
            <p:cNvPr id="265" name="Google Shape;265;p45"/>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66" name="Google Shape;266;p45"/>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267" name="Google Shape;267;p45"/>
          <p:cNvSpPr/>
          <p:nvPr/>
        </p:nvSpPr>
        <p:spPr>
          <a:xfrm>
            <a:off x="6964512" y="3311151"/>
            <a:ext cx="2823300" cy="282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45"/>
          <p:cNvGrpSpPr/>
          <p:nvPr/>
        </p:nvGrpSpPr>
        <p:grpSpPr>
          <a:xfrm>
            <a:off x="0" y="4271251"/>
            <a:ext cx="1207353" cy="324548"/>
            <a:chOff x="4572000" y="214951"/>
            <a:chExt cx="1207353" cy="324548"/>
          </a:xfrm>
        </p:grpSpPr>
        <p:sp>
          <p:nvSpPr>
            <p:cNvPr id="269" name="Google Shape;269;p45"/>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70" name="Google Shape;270;p45"/>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271" name="Google Shape;271;p45"/>
          <p:cNvSpPr/>
          <p:nvPr/>
        </p:nvSpPr>
        <p:spPr>
          <a:xfrm>
            <a:off x="6048575" y="4595800"/>
            <a:ext cx="1932000" cy="1932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bg>
      <p:bgPr>
        <a:solidFill>
          <a:schemeClr val="accent1"/>
        </a:solidFill>
      </p:bgPr>
    </p:bg>
    <p:spTree>
      <p:nvGrpSpPr>
        <p:cNvPr id="273" name="Shape 273"/>
        <p:cNvGrpSpPr/>
        <p:nvPr/>
      </p:nvGrpSpPr>
      <p:grpSpPr>
        <a:xfrm>
          <a:off x="0" y="0"/>
          <a:ext cx="0" cy="0"/>
          <a:chOff x="0" y="0"/>
          <a:chExt cx="0" cy="0"/>
        </a:xfrm>
      </p:grpSpPr>
      <p:sp>
        <p:nvSpPr>
          <p:cNvPr id="274" name="Google Shape;274;p47"/>
          <p:cNvSpPr/>
          <p:nvPr/>
        </p:nvSpPr>
        <p:spPr>
          <a:xfrm>
            <a:off x="4353050" y="-596900"/>
            <a:ext cx="6336600" cy="6337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7"/>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Montserrat ExtraBold"/>
              <a:buNone/>
              <a:defRPr b="1">
                <a:latin typeface="Open Sans"/>
                <a:ea typeface="Open Sans"/>
                <a:cs typeface="Open Sans"/>
                <a:sym typeface="Open Sans"/>
              </a:defRPr>
            </a:lvl1pPr>
            <a:lvl2pPr lvl="1"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276" name="Google Shape;276;p47"/>
          <p:cNvSpPr txBox="1"/>
          <p:nvPr>
            <p:ph idx="1" type="subTitle"/>
          </p:nvPr>
        </p:nvSpPr>
        <p:spPr>
          <a:xfrm>
            <a:off x="1978901" y="1779025"/>
            <a:ext cx="25881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277" name="Google Shape;277;p47"/>
          <p:cNvSpPr txBox="1"/>
          <p:nvPr>
            <p:ph idx="2" type="subTitle"/>
          </p:nvPr>
        </p:nvSpPr>
        <p:spPr>
          <a:xfrm>
            <a:off x="1978890" y="2182450"/>
            <a:ext cx="23793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8" name="Google Shape;278;p47"/>
          <p:cNvSpPr txBox="1"/>
          <p:nvPr>
            <p:ph idx="3" type="subTitle"/>
          </p:nvPr>
        </p:nvSpPr>
        <p:spPr>
          <a:xfrm>
            <a:off x="5837625" y="1779025"/>
            <a:ext cx="25908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9" name="Google Shape;279;p47"/>
          <p:cNvSpPr txBox="1"/>
          <p:nvPr>
            <p:ph idx="4" type="subTitle"/>
          </p:nvPr>
        </p:nvSpPr>
        <p:spPr>
          <a:xfrm>
            <a:off x="5837615" y="2182447"/>
            <a:ext cx="23772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47"/>
          <p:cNvSpPr txBox="1"/>
          <p:nvPr>
            <p:ph idx="5" type="subTitle"/>
          </p:nvPr>
        </p:nvSpPr>
        <p:spPr>
          <a:xfrm>
            <a:off x="1981484" y="3162602"/>
            <a:ext cx="25881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281" name="Google Shape;281;p47"/>
          <p:cNvSpPr txBox="1"/>
          <p:nvPr>
            <p:ph idx="6" type="subTitle"/>
          </p:nvPr>
        </p:nvSpPr>
        <p:spPr>
          <a:xfrm>
            <a:off x="1981265" y="3566032"/>
            <a:ext cx="23793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47"/>
          <p:cNvSpPr txBox="1"/>
          <p:nvPr>
            <p:ph idx="7" type="subTitle"/>
          </p:nvPr>
        </p:nvSpPr>
        <p:spPr>
          <a:xfrm>
            <a:off x="5839800" y="3162600"/>
            <a:ext cx="25908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283" name="Google Shape;283;p47"/>
          <p:cNvSpPr txBox="1"/>
          <p:nvPr>
            <p:ph idx="8" type="subTitle"/>
          </p:nvPr>
        </p:nvSpPr>
        <p:spPr>
          <a:xfrm>
            <a:off x="5839610" y="3566033"/>
            <a:ext cx="23772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47"/>
          <p:cNvSpPr txBox="1"/>
          <p:nvPr>
            <p:ph hasCustomPrompt="1" idx="9" type="title"/>
          </p:nvPr>
        </p:nvSpPr>
        <p:spPr>
          <a:xfrm>
            <a:off x="1097280" y="1844061"/>
            <a:ext cx="576000" cy="576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Font typeface="Montserrat Black"/>
              <a:buNone/>
              <a:defRPr b="1" sz="2500">
                <a:solidFill>
                  <a:schemeClr val="lt1"/>
                </a:solidFill>
                <a:latin typeface="Open Sans"/>
                <a:ea typeface="Open Sans"/>
                <a:cs typeface="Open Sans"/>
                <a:sym typeface="Open Sans"/>
              </a:defRPr>
            </a:lvl1pPr>
            <a:lvl2pPr lvl="1" rtl="0" algn="ctr">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rtl="0" algn="ctr">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rtl="0" algn="ctr">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rtl="0" algn="ctr">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rtl="0" algn="ctr">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rtl="0" algn="ctr">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rtl="0" algn="ctr">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rtl="0" algn="ctr">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285" name="Google Shape;285;p47"/>
          <p:cNvSpPr txBox="1"/>
          <p:nvPr>
            <p:ph hasCustomPrompt="1" idx="13" type="title"/>
          </p:nvPr>
        </p:nvSpPr>
        <p:spPr>
          <a:xfrm>
            <a:off x="4956048" y="1849011"/>
            <a:ext cx="576000" cy="576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Font typeface="Montserrat Black"/>
              <a:buNone/>
              <a:defRPr b="1" sz="2500">
                <a:solidFill>
                  <a:schemeClr val="lt1"/>
                </a:solidFill>
                <a:latin typeface="Open Sans"/>
                <a:ea typeface="Open Sans"/>
                <a:cs typeface="Open Sans"/>
                <a:sym typeface="Open Sans"/>
              </a:defRPr>
            </a:lvl1pPr>
            <a:lvl2pPr lvl="1" rtl="0" algn="ctr">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rtl="0" algn="ctr">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rtl="0" algn="ctr">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rtl="0" algn="ctr">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rtl="0" algn="ctr">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rtl="0" algn="ctr">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rtl="0" algn="ctr">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rtl="0" algn="ctr">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286" name="Google Shape;286;p47"/>
          <p:cNvSpPr txBox="1"/>
          <p:nvPr>
            <p:ph hasCustomPrompt="1" idx="14" type="title"/>
          </p:nvPr>
        </p:nvSpPr>
        <p:spPr>
          <a:xfrm>
            <a:off x="1097280" y="3233949"/>
            <a:ext cx="576000" cy="576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Font typeface="Montserrat Black"/>
              <a:buNone/>
              <a:defRPr b="1" sz="2500">
                <a:solidFill>
                  <a:schemeClr val="lt1"/>
                </a:solidFill>
                <a:latin typeface="Open Sans"/>
                <a:ea typeface="Open Sans"/>
                <a:cs typeface="Open Sans"/>
                <a:sym typeface="Open Sans"/>
              </a:defRPr>
            </a:lvl1pPr>
            <a:lvl2pPr lvl="1" rtl="0" algn="ctr">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rtl="0" algn="ctr">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rtl="0" algn="ctr">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rtl="0" algn="ctr">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rtl="0" algn="ctr">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rtl="0" algn="ctr">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rtl="0" algn="ctr">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rtl="0" algn="ctr">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287" name="Google Shape;287;p47"/>
          <p:cNvSpPr txBox="1"/>
          <p:nvPr>
            <p:ph hasCustomPrompt="1" idx="15" type="title"/>
          </p:nvPr>
        </p:nvSpPr>
        <p:spPr>
          <a:xfrm>
            <a:off x="4956048" y="3233949"/>
            <a:ext cx="576000" cy="576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Font typeface="Montserrat Black"/>
              <a:buNone/>
              <a:defRPr b="1" sz="2500">
                <a:solidFill>
                  <a:schemeClr val="lt1"/>
                </a:solidFill>
                <a:latin typeface="Open Sans"/>
                <a:ea typeface="Open Sans"/>
                <a:cs typeface="Open Sans"/>
                <a:sym typeface="Open Sans"/>
              </a:defRPr>
            </a:lvl1pPr>
            <a:lvl2pPr lvl="1" rtl="0" algn="ctr">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rtl="0" algn="ctr">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rtl="0" algn="ctr">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rtl="0" algn="ctr">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rtl="0" algn="ctr">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rtl="0" algn="ctr">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rtl="0" algn="ctr">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rtl="0" algn="ctr">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grpSp>
        <p:nvGrpSpPr>
          <p:cNvPr id="288" name="Google Shape;288;p47"/>
          <p:cNvGrpSpPr/>
          <p:nvPr/>
        </p:nvGrpSpPr>
        <p:grpSpPr>
          <a:xfrm flipH="1">
            <a:off x="713225" y="4595788"/>
            <a:ext cx="1207353" cy="324548"/>
            <a:chOff x="3364650" y="4595788"/>
            <a:chExt cx="1207353" cy="324548"/>
          </a:xfrm>
        </p:grpSpPr>
        <p:sp>
          <p:nvSpPr>
            <p:cNvPr id="289" name="Google Shape;289;p47"/>
            <p:cNvSpPr/>
            <p:nvPr/>
          </p:nvSpPr>
          <p:spPr>
            <a:xfrm>
              <a:off x="3364650" y="4727575"/>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sp>
          <p:nvSpPr>
            <p:cNvPr id="290" name="Google Shape;290;p47"/>
            <p:cNvSpPr/>
            <p:nvPr/>
          </p:nvSpPr>
          <p:spPr>
            <a:xfrm>
              <a:off x="3364650" y="459578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grpSp>
      <p:grpSp>
        <p:nvGrpSpPr>
          <p:cNvPr id="291" name="Google Shape;291;p47"/>
          <p:cNvGrpSpPr/>
          <p:nvPr/>
        </p:nvGrpSpPr>
        <p:grpSpPr>
          <a:xfrm>
            <a:off x="7221075" y="214951"/>
            <a:ext cx="1207353" cy="324548"/>
            <a:chOff x="4572000" y="214951"/>
            <a:chExt cx="1207353" cy="324548"/>
          </a:xfrm>
        </p:grpSpPr>
        <p:sp>
          <p:nvSpPr>
            <p:cNvPr id="292" name="Google Shape;292;p47"/>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93" name="Google Shape;293;p47"/>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_1_1">
    <p:bg>
      <p:bgPr>
        <a:solidFill>
          <a:schemeClr val="accent1"/>
        </a:solidFill>
      </p:bgPr>
    </p:bg>
    <p:spTree>
      <p:nvGrpSpPr>
        <p:cNvPr id="294" name="Shape 294"/>
        <p:cNvGrpSpPr/>
        <p:nvPr/>
      </p:nvGrpSpPr>
      <p:grpSpPr>
        <a:xfrm>
          <a:off x="0" y="0"/>
          <a:ext cx="0" cy="0"/>
          <a:chOff x="0" y="0"/>
          <a:chExt cx="0" cy="0"/>
        </a:xfrm>
      </p:grpSpPr>
      <p:sp>
        <p:nvSpPr>
          <p:cNvPr id="295" name="Google Shape;295;p48"/>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ExtraBold"/>
              <a:buNone/>
              <a:defRPr b="1">
                <a:latin typeface="Open Sans"/>
                <a:ea typeface="Open Sans"/>
                <a:cs typeface="Open Sans"/>
                <a:sym typeface="Open Sans"/>
              </a:defRPr>
            </a:lvl1pPr>
            <a:lvl2pPr lvl="1"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296" name="Google Shape;296;p48"/>
          <p:cNvSpPr txBox="1"/>
          <p:nvPr>
            <p:ph idx="1" type="subTitle"/>
          </p:nvPr>
        </p:nvSpPr>
        <p:spPr>
          <a:xfrm>
            <a:off x="1978901" y="1779025"/>
            <a:ext cx="25881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297" name="Google Shape;297;p48"/>
          <p:cNvSpPr txBox="1"/>
          <p:nvPr>
            <p:ph idx="2" type="subTitle"/>
          </p:nvPr>
        </p:nvSpPr>
        <p:spPr>
          <a:xfrm>
            <a:off x="1978890" y="2182450"/>
            <a:ext cx="23793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8" name="Google Shape;298;p48"/>
          <p:cNvSpPr txBox="1"/>
          <p:nvPr>
            <p:ph idx="3" type="subTitle"/>
          </p:nvPr>
        </p:nvSpPr>
        <p:spPr>
          <a:xfrm>
            <a:off x="5837625" y="1779025"/>
            <a:ext cx="25908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9" name="Google Shape;299;p48"/>
          <p:cNvSpPr txBox="1"/>
          <p:nvPr>
            <p:ph idx="4" type="subTitle"/>
          </p:nvPr>
        </p:nvSpPr>
        <p:spPr>
          <a:xfrm>
            <a:off x="5837615" y="2182447"/>
            <a:ext cx="23772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48"/>
          <p:cNvSpPr txBox="1"/>
          <p:nvPr>
            <p:ph idx="5" type="subTitle"/>
          </p:nvPr>
        </p:nvSpPr>
        <p:spPr>
          <a:xfrm>
            <a:off x="1981484" y="3162602"/>
            <a:ext cx="25881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01" name="Google Shape;301;p48"/>
          <p:cNvSpPr txBox="1"/>
          <p:nvPr>
            <p:ph idx="6" type="subTitle"/>
          </p:nvPr>
        </p:nvSpPr>
        <p:spPr>
          <a:xfrm>
            <a:off x="1981265" y="3566032"/>
            <a:ext cx="23793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48"/>
          <p:cNvSpPr txBox="1"/>
          <p:nvPr>
            <p:ph idx="7" type="subTitle"/>
          </p:nvPr>
        </p:nvSpPr>
        <p:spPr>
          <a:xfrm>
            <a:off x="5839800" y="3162600"/>
            <a:ext cx="25908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03" name="Google Shape;303;p48"/>
          <p:cNvSpPr txBox="1"/>
          <p:nvPr>
            <p:ph idx="8" type="subTitle"/>
          </p:nvPr>
        </p:nvSpPr>
        <p:spPr>
          <a:xfrm>
            <a:off x="5839610" y="3566033"/>
            <a:ext cx="2377200" cy="367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48"/>
          <p:cNvSpPr/>
          <p:nvPr/>
        </p:nvSpPr>
        <p:spPr>
          <a:xfrm>
            <a:off x="4353050" y="-596900"/>
            <a:ext cx="6336600" cy="63372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8"/>
          <p:cNvSpPr/>
          <p:nvPr/>
        </p:nvSpPr>
        <p:spPr>
          <a:xfrm>
            <a:off x="-1231350" y="3891725"/>
            <a:ext cx="2396100" cy="23967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48"/>
          <p:cNvGrpSpPr/>
          <p:nvPr/>
        </p:nvGrpSpPr>
        <p:grpSpPr>
          <a:xfrm rot="-5400000">
            <a:off x="7989325" y="441401"/>
            <a:ext cx="1207353" cy="324548"/>
            <a:chOff x="4572000" y="214951"/>
            <a:chExt cx="1207353" cy="324548"/>
          </a:xfrm>
        </p:grpSpPr>
        <p:sp>
          <p:nvSpPr>
            <p:cNvPr id="307" name="Google Shape;307;p48"/>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308" name="Google Shape;308;p48"/>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_1">
    <p:bg>
      <p:bgPr>
        <a:solidFill>
          <a:schemeClr val="accent1"/>
        </a:solidFill>
      </p:bgPr>
    </p:bg>
    <p:spTree>
      <p:nvGrpSpPr>
        <p:cNvPr id="309" name="Shape 309"/>
        <p:cNvGrpSpPr/>
        <p:nvPr/>
      </p:nvGrpSpPr>
      <p:grpSpPr>
        <a:xfrm>
          <a:off x="0" y="0"/>
          <a:ext cx="0" cy="0"/>
          <a:chOff x="0" y="0"/>
          <a:chExt cx="0" cy="0"/>
        </a:xfrm>
      </p:grpSpPr>
      <p:sp>
        <p:nvSpPr>
          <p:cNvPr id="310" name="Google Shape;310;p49"/>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Montserrat ExtraBold"/>
              <a:buNone/>
              <a:defRPr b="1">
                <a:latin typeface="Open Sans"/>
                <a:ea typeface="Open Sans"/>
                <a:cs typeface="Open Sans"/>
                <a:sym typeface="Open Sans"/>
              </a:defRPr>
            </a:lvl1pPr>
            <a:lvl2pPr lvl="1"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311" name="Google Shape;311;p49"/>
          <p:cNvSpPr txBox="1"/>
          <p:nvPr>
            <p:ph idx="1" type="subTitle"/>
          </p:nvPr>
        </p:nvSpPr>
        <p:spPr>
          <a:xfrm>
            <a:off x="712956" y="2816352"/>
            <a:ext cx="2369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12" name="Google Shape;312;p49"/>
          <p:cNvSpPr txBox="1"/>
          <p:nvPr>
            <p:ph idx="2" type="subTitle"/>
          </p:nvPr>
        </p:nvSpPr>
        <p:spPr>
          <a:xfrm>
            <a:off x="3387494" y="2816352"/>
            <a:ext cx="2369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13" name="Google Shape;313;p49"/>
          <p:cNvSpPr txBox="1"/>
          <p:nvPr>
            <p:ph idx="3" type="subTitle"/>
          </p:nvPr>
        </p:nvSpPr>
        <p:spPr>
          <a:xfrm>
            <a:off x="6061644" y="2816352"/>
            <a:ext cx="2369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14" name="Google Shape;314;p49"/>
          <p:cNvSpPr txBox="1"/>
          <p:nvPr>
            <p:ph idx="4" type="subTitle"/>
          </p:nvPr>
        </p:nvSpPr>
        <p:spPr>
          <a:xfrm>
            <a:off x="713556" y="3230198"/>
            <a:ext cx="2368200" cy="1197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5" name="Google Shape;315;p49"/>
          <p:cNvSpPr txBox="1"/>
          <p:nvPr>
            <p:ph idx="5" type="subTitle"/>
          </p:nvPr>
        </p:nvSpPr>
        <p:spPr>
          <a:xfrm>
            <a:off x="3388244" y="3230198"/>
            <a:ext cx="2368200" cy="1197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6" name="Google Shape;316;p49"/>
          <p:cNvSpPr txBox="1"/>
          <p:nvPr>
            <p:ph idx="6" type="subTitle"/>
          </p:nvPr>
        </p:nvSpPr>
        <p:spPr>
          <a:xfrm>
            <a:off x="6061494" y="3230198"/>
            <a:ext cx="2368200" cy="1197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7" name="Google Shape;317;p49"/>
          <p:cNvSpPr/>
          <p:nvPr/>
        </p:nvSpPr>
        <p:spPr>
          <a:xfrm>
            <a:off x="7356727" y="-534596"/>
            <a:ext cx="2148000" cy="2148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49"/>
          <p:cNvGrpSpPr/>
          <p:nvPr/>
        </p:nvGrpSpPr>
        <p:grpSpPr>
          <a:xfrm>
            <a:off x="0" y="1384201"/>
            <a:ext cx="1207353" cy="324548"/>
            <a:chOff x="4572000" y="214951"/>
            <a:chExt cx="1207353" cy="324548"/>
          </a:xfrm>
        </p:grpSpPr>
        <p:sp>
          <p:nvSpPr>
            <p:cNvPr id="319" name="Google Shape;319;p49"/>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sp>
          <p:nvSpPr>
            <p:cNvPr id="320" name="Google Shape;320;p49"/>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grpSp>
      <p:sp>
        <p:nvSpPr>
          <p:cNvPr id="321" name="Google Shape;321;p49"/>
          <p:cNvSpPr/>
          <p:nvPr/>
        </p:nvSpPr>
        <p:spPr>
          <a:xfrm>
            <a:off x="-1231350" y="3891725"/>
            <a:ext cx="2396100" cy="239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9"/>
          <p:cNvSpPr/>
          <p:nvPr/>
        </p:nvSpPr>
        <p:spPr>
          <a:xfrm>
            <a:off x="8429697" y="3996850"/>
            <a:ext cx="1197600" cy="119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1_1">
    <p:bg>
      <p:bgPr>
        <a:solidFill>
          <a:schemeClr val="accent1"/>
        </a:solidFill>
      </p:bgPr>
    </p:bg>
    <p:spTree>
      <p:nvGrpSpPr>
        <p:cNvPr id="323" name="Shape 323"/>
        <p:cNvGrpSpPr/>
        <p:nvPr/>
      </p:nvGrpSpPr>
      <p:grpSpPr>
        <a:xfrm>
          <a:off x="0" y="0"/>
          <a:ext cx="0" cy="0"/>
          <a:chOff x="0" y="0"/>
          <a:chExt cx="0" cy="0"/>
        </a:xfrm>
      </p:grpSpPr>
      <p:sp>
        <p:nvSpPr>
          <p:cNvPr id="324" name="Google Shape;324;p50"/>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ontserrat ExtraBold"/>
              <a:buNone/>
              <a:defRPr b="1">
                <a:latin typeface="Open Sans"/>
                <a:ea typeface="Open Sans"/>
                <a:cs typeface="Open Sans"/>
                <a:sym typeface="Open Sans"/>
              </a:defRPr>
            </a:lvl1pPr>
            <a:lvl2pPr lvl="1"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325" name="Google Shape;325;p50"/>
          <p:cNvSpPr txBox="1"/>
          <p:nvPr>
            <p:ph idx="1" type="subTitle"/>
          </p:nvPr>
        </p:nvSpPr>
        <p:spPr>
          <a:xfrm>
            <a:off x="712956" y="3769652"/>
            <a:ext cx="2369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26" name="Google Shape;326;p50"/>
          <p:cNvSpPr txBox="1"/>
          <p:nvPr>
            <p:ph idx="2" type="subTitle"/>
          </p:nvPr>
        </p:nvSpPr>
        <p:spPr>
          <a:xfrm>
            <a:off x="3387494" y="2884352"/>
            <a:ext cx="2369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27" name="Google Shape;327;p50"/>
          <p:cNvSpPr txBox="1"/>
          <p:nvPr>
            <p:ph idx="3" type="subTitle"/>
          </p:nvPr>
        </p:nvSpPr>
        <p:spPr>
          <a:xfrm>
            <a:off x="6061644" y="3769652"/>
            <a:ext cx="2369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28" name="Google Shape;328;p50"/>
          <p:cNvSpPr txBox="1"/>
          <p:nvPr>
            <p:ph idx="4" type="subTitle"/>
          </p:nvPr>
        </p:nvSpPr>
        <p:spPr>
          <a:xfrm>
            <a:off x="713906" y="2571748"/>
            <a:ext cx="2368200" cy="1197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50"/>
          <p:cNvSpPr txBox="1"/>
          <p:nvPr>
            <p:ph idx="5" type="subTitle"/>
          </p:nvPr>
        </p:nvSpPr>
        <p:spPr>
          <a:xfrm>
            <a:off x="3388594" y="1686448"/>
            <a:ext cx="2368200" cy="1197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0" name="Google Shape;330;p50"/>
          <p:cNvSpPr txBox="1"/>
          <p:nvPr>
            <p:ph idx="6" type="subTitle"/>
          </p:nvPr>
        </p:nvSpPr>
        <p:spPr>
          <a:xfrm>
            <a:off x="6061844" y="2571748"/>
            <a:ext cx="2368200" cy="1197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50"/>
          <p:cNvSpPr/>
          <p:nvPr/>
        </p:nvSpPr>
        <p:spPr>
          <a:xfrm>
            <a:off x="3082250" y="1122138"/>
            <a:ext cx="2979600" cy="297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0"/>
          <p:cNvSpPr/>
          <p:nvPr/>
        </p:nvSpPr>
        <p:spPr>
          <a:xfrm>
            <a:off x="407850" y="1743788"/>
            <a:ext cx="2979600" cy="29799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0"/>
          <p:cNvSpPr/>
          <p:nvPr/>
        </p:nvSpPr>
        <p:spPr>
          <a:xfrm>
            <a:off x="5756150" y="1743788"/>
            <a:ext cx="2979600" cy="29799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bg>
      <p:bgPr>
        <a:solidFill>
          <a:schemeClr val="accent1"/>
        </a:solidFill>
      </p:bgPr>
    </p:bg>
    <p:spTree>
      <p:nvGrpSpPr>
        <p:cNvPr id="334" name="Shape 334"/>
        <p:cNvGrpSpPr/>
        <p:nvPr/>
      </p:nvGrpSpPr>
      <p:grpSpPr>
        <a:xfrm>
          <a:off x="0" y="0"/>
          <a:ext cx="0" cy="0"/>
          <a:chOff x="0" y="0"/>
          <a:chExt cx="0" cy="0"/>
        </a:xfrm>
      </p:grpSpPr>
      <p:sp>
        <p:nvSpPr>
          <p:cNvPr id="335" name="Google Shape;335;p51"/>
          <p:cNvSpPr txBox="1"/>
          <p:nvPr>
            <p:ph idx="1" type="subTitle"/>
          </p:nvPr>
        </p:nvSpPr>
        <p:spPr>
          <a:xfrm>
            <a:off x="1162938" y="2244525"/>
            <a:ext cx="2044500" cy="347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36" name="Google Shape;336;p51"/>
          <p:cNvSpPr txBox="1"/>
          <p:nvPr>
            <p:ph type="ctrTitle"/>
          </p:nvPr>
        </p:nvSpPr>
        <p:spPr>
          <a:xfrm>
            <a:off x="1162938" y="1836550"/>
            <a:ext cx="2048400" cy="3006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b="1" sz="1800">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337" name="Google Shape;337;p51"/>
          <p:cNvSpPr txBox="1"/>
          <p:nvPr>
            <p:ph idx="2" type="subTitle"/>
          </p:nvPr>
        </p:nvSpPr>
        <p:spPr>
          <a:xfrm>
            <a:off x="3809125" y="2244525"/>
            <a:ext cx="2044500" cy="347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38" name="Google Shape;338;p51"/>
          <p:cNvSpPr txBox="1"/>
          <p:nvPr>
            <p:ph idx="3" type="ctrTitle"/>
          </p:nvPr>
        </p:nvSpPr>
        <p:spPr>
          <a:xfrm>
            <a:off x="3809124" y="1835950"/>
            <a:ext cx="20445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b="1" sz="1800">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339" name="Google Shape;339;p51"/>
          <p:cNvSpPr txBox="1"/>
          <p:nvPr>
            <p:ph idx="4" type="subTitle"/>
          </p:nvPr>
        </p:nvSpPr>
        <p:spPr>
          <a:xfrm>
            <a:off x="6459212" y="2244525"/>
            <a:ext cx="2044500" cy="347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40" name="Google Shape;340;p51"/>
          <p:cNvSpPr txBox="1"/>
          <p:nvPr>
            <p:ph idx="5" type="ctrTitle"/>
          </p:nvPr>
        </p:nvSpPr>
        <p:spPr>
          <a:xfrm>
            <a:off x="6459210" y="1835950"/>
            <a:ext cx="20445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b="1" sz="1800">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341" name="Google Shape;341;p51"/>
          <p:cNvSpPr txBox="1"/>
          <p:nvPr>
            <p:ph idx="6" type="subTitle"/>
          </p:nvPr>
        </p:nvSpPr>
        <p:spPr>
          <a:xfrm>
            <a:off x="1162938" y="3579600"/>
            <a:ext cx="2044500" cy="347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42" name="Google Shape;342;p51"/>
          <p:cNvSpPr txBox="1"/>
          <p:nvPr>
            <p:ph idx="7" type="ctrTitle"/>
          </p:nvPr>
        </p:nvSpPr>
        <p:spPr>
          <a:xfrm>
            <a:off x="1162938" y="3170213"/>
            <a:ext cx="20484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b="1" sz="1800">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343" name="Google Shape;343;p51"/>
          <p:cNvSpPr txBox="1"/>
          <p:nvPr>
            <p:ph idx="8" type="subTitle"/>
          </p:nvPr>
        </p:nvSpPr>
        <p:spPr>
          <a:xfrm>
            <a:off x="3809125" y="3579600"/>
            <a:ext cx="2044500" cy="347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44" name="Google Shape;344;p51"/>
          <p:cNvSpPr txBox="1"/>
          <p:nvPr>
            <p:ph idx="9" type="ctrTitle"/>
          </p:nvPr>
        </p:nvSpPr>
        <p:spPr>
          <a:xfrm>
            <a:off x="3809124" y="3170213"/>
            <a:ext cx="20484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b="1" sz="1800">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345" name="Google Shape;345;p51"/>
          <p:cNvSpPr txBox="1"/>
          <p:nvPr>
            <p:ph idx="13" type="subTitle"/>
          </p:nvPr>
        </p:nvSpPr>
        <p:spPr>
          <a:xfrm>
            <a:off x="6459212" y="3579600"/>
            <a:ext cx="2044500" cy="347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46" name="Google Shape;346;p51"/>
          <p:cNvSpPr txBox="1"/>
          <p:nvPr>
            <p:ph idx="14" type="ctrTitle"/>
          </p:nvPr>
        </p:nvSpPr>
        <p:spPr>
          <a:xfrm>
            <a:off x="6459210" y="3170213"/>
            <a:ext cx="20445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b="1" sz="1800">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347" name="Google Shape;347;p51"/>
          <p:cNvSpPr txBox="1"/>
          <p:nvPr>
            <p:ph hasCustomPrompt="1" idx="15" type="title"/>
          </p:nvPr>
        </p:nvSpPr>
        <p:spPr>
          <a:xfrm>
            <a:off x="640281" y="1835950"/>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b="1" sz="2500">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348" name="Google Shape;348;p51"/>
          <p:cNvSpPr txBox="1"/>
          <p:nvPr>
            <p:ph hasCustomPrompt="1" idx="16" type="title"/>
          </p:nvPr>
        </p:nvSpPr>
        <p:spPr>
          <a:xfrm>
            <a:off x="640281" y="3170213"/>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b="1" sz="2500">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349" name="Google Shape;349;p51"/>
          <p:cNvSpPr txBox="1"/>
          <p:nvPr>
            <p:ph hasCustomPrompt="1" idx="17" type="title"/>
          </p:nvPr>
        </p:nvSpPr>
        <p:spPr>
          <a:xfrm>
            <a:off x="3286472" y="1835950"/>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b="1" sz="2500">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350" name="Google Shape;350;p51"/>
          <p:cNvSpPr txBox="1"/>
          <p:nvPr>
            <p:ph hasCustomPrompt="1" idx="18" type="title"/>
          </p:nvPr>
        </p:nvSpPr>
        <p:spPr>
          <a:xfrm>
            <a:off x="3286472" y="3170213"/>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b="1" sz="2500">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351" name="Google Shape;351;p51"/>
          <p:cNvSpPr txBox="1"/>
          <p:nvPr>
            <p:ph hasCustomPrompt="1" idx="19" type="title"/>
          </p:nvPr>
        </p:nvSpPr>
        <p:spPr>
          <a:xfrm>
            <a:off x="5936563" y="1835950"/>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b="1" sz="2500">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352" name="Google Shape;352;p51"/>
          <p:cNvSpPr txBox="1"/>
          <p:nvPr>
            <p:ph hasCustomPrompt="1" idx="20" type="title"/>
          </p:nvPr>
        </p:nvSpPr>
        <p:spPr>
          <a:xfrm>
            <a:off x="5936563" y="3170213"/>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b="1" sz="2500">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353" name="Google Shape;353;p51"/>
          <p:cNvSpPr txBox="1"/>
          <p:nvPr>
            <p:ph idx="21" type="title"/>
          </p:nvPr>
        </p:nvSpPr>
        <p:spPr>
          <a:xfrm>
            <a:off x="713225" y="448056"/>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ontserrat ExtraBold"/>
              <a:buNone/>
              <a:defRPr b="1">
                <a:latin typeface="Open Sans"/>
                <a:ea typeface="Open Sans"/>
                <a:cs typeface="Open Sans"/>
                <a:sym typeface="Open Sans"/>
              </a:defRPr>
            </a:lvl1pPr>
            <a:lvl2pPr lvl="1"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lgn="ctr">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grpSp>
        <p:nvGrpSpPr>
          <p:cNvPr id="354" name="Google Shape;354;p51"/>
          <p:cNvGrpSpPr/>
          <p:nvPr/>
        </p:nvGrpSpPr>
        <p:grpSpPr>
          <a:xfrm rot="10800000">
            <a:off x="713225" y="4595801"/>
            <a:ext cx="1207353" cy="324548"/>
            <a:chOff x="4572000" y="214951"/>
            <a:chExt cx="1207353" cy="324548"/>
          </a:xfrm>
        </p:grpSpPr>
        <p:sp>
          <p:nvSpPr>
            <p:cNvPr id="355" name="Google Shape;355;p51"/>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356" name="Google Shape;356;p51"/>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357" name="Google Shape;357;p51"/>
          <p:cNvSpPr/>
          <p:nvPr/>
        </p:nvSpPr>
        <p:spPr>
          <a:xfrm>
            <a:off x="8430729" y="4271250"/>
            <a:ext cx="1710600" cy="17112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1"/>
          <p:cNvSpPr/>
          <p:nvPr/>
        </p:nvSpPr>
        <p:spPr>
          <a:xfrm>
            <a:off x="6626154" y="-1171700"/>
            <a:ext cx="1710600" cy="1711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1_3">
    <p:bg>
      <p:bgPr>
        <a:solidFill>
          <a:schemeClr val="accent1"/>
        </a:solidFill>
      </p:bgPr>
    </p:bg>
    <p:spTree>
      <p:nvGrpSpPr>
        <p:cNvPr id="359" name="Shape 359"/>
        <p:cNvGrpSpPr/>
        <p:nvPr/>
      </p:nvGrpSpPr>
      <p:grpSpPr>
        <a:xfrm>
          <a:off x="0" y="0"/>
          <a:ext cx="0" cy="0"/>
          <a:chOff x="0" y="0"/>
          <a:chExt cx="0" cy="0"/>
        </a:xfrm>
      </p:grpSpPr>
      <p:sp>
        <p:nvSpPr>
          <p:cNvPr id="360" name="Google Shape;360;p52"/>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2"/>
              </a:buClr>
              <a:buSzPts val="2800"/>
              <a:buFont typeface="Montserrat ExtraBold"/>
              <a:buNone/>
              <a:defRPr b="1">
                <a:latin typeface="Open Sans"/>
                <a:ea typeface="Open Sans"/>
                <a:cs typeface="Open Sans"/>
                <a:sym typeface="Open Sans"/>
              </a:defRPr>
            </a:lvl1pPr>
            <a:lvl2pPr lvl="1"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2pPr>
            <a:lvl3pPr lvl="2"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3pPr>
            <a:lvl4pPr lvl="3"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4pPr>
            <a:lvl5pPr lvl="4"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5pPr>
            <a:lvl6pPr lvl="5"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6pPr>
            <a:lvl7pPr lvl="6"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7pPr>
            <a:lvl8pPr lvl="7"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8pPr>
            <a:lvl9pPr lvl="8"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9pPr>
          </a:lstStyle>
          <a:p/>
        </p:txBody>
      </p:sp>
      <p:sp>
        <p:nvSpPr>
          <p:cNvPr id="361" name="Google Shape;361;p52"/>
          <p:cNvSpPr txBox="1"/>
          <p:nvPr>
            <p:ph idx="1" type="subTitle"/>
          </p:nvPr>
        </p:nvSpPr>
        <p:spPr>
          <a:xfrm>
            <a:off x="712950" y="3565399"/>
            <a:ext cx="2369400" cy="389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62" name="Google Shape;362;p52"/>
          <p:cNvSpPr txBox="1"/>
          <p:nvPr>
            <p:ph idx="2" type="subTitle"/>
          </p:nvPr>
        </p:nvSpPr>
        <p:spPr>
          <a:xfrm>
            <a:off x="3387492" y="3565399"/>
            <a:ext cx="2369400" cy="389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63" name="Google Shape;363;p52"/>
          <p:cNvSpPr txBox="1"/>
          <p:nvPr>
            <p:ph idx="3" type="subTitle"/>
          </p:nvPr>
        </p:nvSpPr>
        <p:spPr>
          <a:xfrm>
            <a:off x="6061646" y="3565399"/>
            <a:ext cx="2369400" cy="389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p:txBody>
      </p:sp>
      <p:sp>
        <p:nvSpPr>
          <p:cNvPr id="364" name="Google Shape;364;p52"/>
          <p:cNvSpPr txBox="1"/>
          <p:nvPr>
            <p:ph idx="4" type="subTitle"/>
          </p:nvPr>
        </p:nvSpPr>
        <p:spPr>
          <a:xfrm>
            <a:off x="876150" y="4010550"/>
            <a:ext cx="2043000" cy="58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5" name="Google Shape;365;p52"/>
          <p:cNvSpPr txBox="1"/>
          <p:nvPr>
            <p:ph idx="5" type="subTitle"/>
          </p:nvPr>
        </p:nvSpPr>
        <p:spPr>
          <a:xfrm>
            <a:off x="3550843" y="4010550"/>
            <a:ext cx="2043000" cy="58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52"/>
          <p:cNvSpPr txBox="1"/>
          <p:nvPr>
            <p:ph idx="6" type="subTitle"/>
          </p:nvPr>
        </p:nvSpPr>
        <p:spPr>
          <a:xfrm>
            <a:off x="6224122" y="4010550"/>
            <a:ext cx="2043000" cy="58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7" name="Google Shape;367;p52"/>
          <p:cNvSpPr txBox="1"/>
          <p:nvPr>
            <p:ph hasCustomPrompt="1" idx="7" type="title"/>
          </p:nvPr>
        </p:nvSpPr>
        <p:spPr>
          <a:xfrm>
            <a:off x="1386446" y="2099875"/>
            <a:ext cx="1019700" cy="53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b="1" sz="2400">
                <a:latin typeface="Open Sans"/>
                <a:ea typeface="Open Sans"/>
                <a:cs typeface="Open Sans"/>
                <a:sym typeface="Open Sans"/>
              </a:defRPr>
            </a:lvl1pPr>
            <a:lvl2pPr lvl="1"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368" name="Google Shape;368;p52"/>
          <p:cNvSpPr txBox="1"/>
          <p:nvPr>
            <p:ph hasCustomPrompt="1" idx="8" type="title"/>
          </p:nvPr>
        </p:nvSpPr>
        <p:spPr>
          <a:xfrm>
            <a:off x="6736516" y="2098375"/>
            <a:ext cx="1019700" cy="53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b="1" sz="2400">
                <a:latin typeface="Open Sans"/>
                <a:ea typeface="Open Sans"/>
                <a:cs typeface="Open Sans"/>
                <a:sym typeface="Open Sans"/>
              </a:defRPr>
            </a:lvl1pPr>
            <a:lvl2pPr lvl="1"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369" name="Google Shape;369;p52"/>
          <p:cNvSpPr txBox="1"/>
          <p:nvPr>
            <p:ph hasCustomPrompt="1" idx="9" type="title"/>
          </p:nvPr>
        </p:nvSpPr>
        <p:spPr>
          <a:xfrm>
            <a:off x="4061470" y="2099875"/>
            <a:ext cx="1019700" cy="53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b="1" sz="2400">
                <a:latin typeface="Open Sans"/>
                <a:ea typeface="Open Sans"/>
                <a:cs typeface="Open Sans"/>
                <a:sym typeface="Open Sans"/>
              </a:defRPr>
            </a:lvl1pPr>
            <a:lvl2pPr lvl="1"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rtl="0" algn="ctr">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_ONLY_1_1_1_2">
    <p:bg>
      <p:bgPr>
        <a:solidFill>
          <a:schemeClr val="accent1"/>
        </a:solidFill>
      </p:bgPr>
    </p:bg>
    <p:spTree>
      <p:nvGrpSpPr>
        <p:cNvPr id="370" name="Shape 370"/>
        <p:cNvGrpSpPr/>
        <p:nvPr/>
      </p:nvGrpSpPr>
      <p:grpSpPr>
        <a:xfrm>
          <a:off x="0" y="0"/>
          <a:ext cx="0" cy="0"/>
          <a:chOff x="0" y="0"/>
          <a:chExt cx="0" cy="0"/>
        </a:xfrm>
      </p:grpSpPr>
      <p:sp>
        <p:nvSpPr>
          <p:cNvPr id="371" name="Google Shape;371;p53"/>
          <p:cNvSpPr txBox="1"/>
          <p:nvPr>
            <p:ph type="title"/>
          </p:nvPr>
        </p:nvSpPr>
        <p:spPr>
          <a:xfrm>
            <a:off x="713225" y="448050"/>
            <a:ext cx="77154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ExtraBold"/>
              <a:buNone/>
              <a:defRPr b="1">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2" name="Google Shape;372;p53"/>
          <p:cNvSpPr txBox="1"/>
          <p:nvPr>
            <p:ph idx="1" type="subTitle"/>
          </p:nvPr>
        </p:nvSpPr>
        <p:spPr>
          <a:xfrm>
            <a:off x="5698675" y="2618225"/>
            <a:ext cx="2732100" cy="1371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3" name="Google Shape;373;p53"/>
          <p:cNvSpPr/>
          <p:nvPr/>
        </p:nvSpPr>
        <p:spPr>
          <a:xfrm rot="10800000">
            <a:off x="7710247" y="-868620"/>
            <a:ext cx="2396100" cy="239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3"/>
          <p:cNvSpPr/>
          <p:nvPr/>
        </p:nvSpPr>
        <p:spPr>
          <a:xfrm rot="10800000">
            <a:off x="6449228" y="-1440492"/>
            <a:ext cx="1979400" cy="19800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53"/>
          <p:cNvGrpSpPr/>
          <p:nvPr/>
        </p:nvGrpSpPr>
        <p:grpSpPr>
          <a:xfrm rot="10800000">
            <a:off x="7936643" y="4238781"/>
            <a:ext cx="1207353" cy="324548"/>
            <a:chOff x="4572000" y="214951"/>
            <a:chExt cx="1207353" cy="324548"/>
          </a:xfrm>
        </p:grpSpPr>
        <p:sp>
          <p:nvSpPr>
            <p:cNvPr id="376" name="Google Shape;376;p53"/>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sp>
          <p:nvSpPr>
            <p:cNvPr id="377" name="Google Shape;377;p53"/>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bg>
      <p:bgPr>
        <a:solidFill>
          <a:schemeClr val="accent1"/>
        </a:solidFill>
      </p:bgPr>
    </p:bg>
    <p:spTree>
      <p:nvGrpSpPr>
        <p:cNvPr id="378" name="Shape 378"/>
        <p:cNvGrpSpPr/>
        <p:nvPr/>
      </p:nvGrpSpPr>
      <p:grpSpPr>
        <a:xfrm>
          <a:off x="0" y="0"/>
          <a:ext cx="0" cy="0"/>
          <a:chOff x="0" y="0"/>
          <a:chExt cx="0" cy="0"/>
        </a:xfrm>
      </p:grpSpPr>
      <p:sp>
        <p:nvSpPr>
          <p:cNvPr id="379" name="Google Shape;379;p54"/>
          <p:cNvSpPr txBox="1"/>
          <p:nvPr>
            <p:ph type="title"/>
          </p:nvPr>
        </p:nvSpPr>
        <p:spPr>
          <a:xfrm>
            <a:off x="1677838" y="3323775"/>
            <a:ext cx="2136600" cy="572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200"/>
              <a:buNone/>
              <a:defRPr b="1" sz="1800">
                <a:latin typeface="Open Sans"/>
                <a:ea typeface="Open Sans"/>
                <a:cs typeface="Open Sans"/>
                <a:sym typeface="Open Sans"/>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80" name="Google Shape;380;p54"/>
          <p:cNvSpPr txBox="1"/>
          <p:nvPr>
            <p:ph idx="2" type="title"/>
          </p:nvPr>
        </p:nvSpPr>
        <p:spPr>
          <a:xfrm>
            <a:off x="5329562" y="3323775"/>
            <a:ext cx="2136600" cy="572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200"/>
              <a:buNone/>
              <a:defRPr b="1" sz="1800">
                <a:latin typeface="Open Sans"/>
                <a:ea typeface="Open Sans"/>
                <a:cs typeface="Open Sans"/>
                <a:sym typeface="Open Sans"/>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81" name="Google Shape;381;p54"/>
          <p:cNvSpPr txBox="1"/>
          <p:nvPr>
            <p:ph idx="1" type="subTitle"/>
          </p:nvPr>
        </p:nvSpPr>
        <p:spPr>
          <a:xfrm>
            <a:off x="1609450" y="3799300"/>
            <a:ext cx="2273400" cy="796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sz="1400">
                <a:latin typeface="Open Sans"/>
                <a:ea typeface="Open Sans"/>
                <a:cs typeface="Open Sans"/>
                <a:sym typeface="Open Sans"/>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2" name="Google Shape;382;p54"/>
          <p:cNvSpPr txBox="1"/>
          <p:nvPr>
            <p:ph idx="3" type="subTitle"/>
          </p:nvPr>
        </p:nvSpPr>
        <p:spPr>
          <a:xfrm>
            <a:off x="5231751" y="3799300"/>
            <a:ext cx="2332200" cy="796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sz="1400">
                <a:latin typeface="Open Sans"/>
                <a:ea typeface="Open Sans"/>
                <a:cs typeface="Open Sans"/>
                <a:sym typeface="Open Sans"/>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3" name="Google Shape;383;p54"/>
          <p:cNvSpPr txBox="1"/>
          <p:nvPr>
            <p:ph idx="4" type="title"/>
          </p:nvPr>
        </p:nvSpPr>
        <p:spPr>
          <a:xfrm>
            <a:off x="713225" y="448056"/>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2"/>
              </a:buClr>
              <a:buSzPts val="2800"/>
              <a:buFont typeface="Montserrat ExtraBold"/>
              <a:buNone/>
              <a:defRPr b="1">
                <a:latin typeface="Open Sans"/>
                <a:ea typeface="Open Sans"/>
                <a:cs typeface="Open Sans"/>
                <a:sym typeface="Open Sans"/>
              </a:defRPr>
            </a:lvl1pPr>
            <a:lvl2pPr lvl="1"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2pPr>
            <a:lvl3pPr lvl="2"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3pPr>
            <a:lvl4pPr lvl="3"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4pPr>
            <a:lvl5pPr lvl="4"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5pPr>
            <a:lvl6pPr lvl="5"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6pPr>
            <a:lvl7pPr lvl="6"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7pPr>
            <a:lvl8pPr lvl="7"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8pPr>
            <a:lvl9pPr lvl="8" rtl="0" algn="ctr">
              <a:spcBef>
                <a:spcPts val="0"/>
              </a:spcBef>
              <a:spcAft>
                <a:spcPts val="0"/>
              </a:spcAft>
              <a:buClr>
                <a:schemeClr val="accent2"/>
              </a:buClr>
              <a:buSzPts val="2800"/>
              <a:buFont typeface="Montserrat ExtraBold"/>
              <a:buNone/>
              <a:defRPr>
                <a:solidFill>
                  <a:schemeClr val="accent2"/>
                </a:solidFill>
                <a:latin typeface="Montserrat ExtraBold"/>
                <a:ea typeface="Montserrat ExtraBold"/>
                <a:cs typeface="Montserrat ExtraBold"/>
                <a:sym typeface="Montserrat ExtraBold"/>
              </a:defRPr>
            </a:lvl9pPr>
          </a:lstStyle>
          <a:p/>
        </p:txBody>
      </p:sp>
      <p:sp>
        <p:nvSpPr>
          <p:cNvPr id="384" name="Google Shape;384;p54"/>
          <p:cNvSpPr/>
          <p:nvPr/>
        </p:nvSpPr>
        <p:spPr>
          <a:xfrm rot="10800000">
            <a:off x="8430728" y="2615808"/>
            <a:ext cx="1979400" cy="19800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4"/>
          <p:cNvSpPr/>
          <p:nvPr/>
        </p:nvSpPr>
        <p:spPr>
          <a:xfrm rot="10800000">
            <a:off x="7710247" y="-868620"/>
            <a:ext cx="2396100" cy="239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54"/>
          <p:cNvGrpSpPr/>
          <p:nvPr/>
        </p:nvGrpSpPr>
        <p:grpSpPr>
          <a:xfrm rot="5400000">
            <a:off x="-52732" y="4433531"/>
            <a:ext cx="1207353" cy="324548"/>
            <a:chOff x="4572000" y="214951"/>
            <a:chExt cx="1207353" cy="324548"/>
          </a:xfrm>
        </p:grpSpPr>
        <p:sp>
          <p:nvSpPr>
            <p:cNvPr id="387" name="Google Shape;387;p54"/>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sp>
          <p:nvSpPr>
            <p:cNvPr id="388" name="Google Shape;388;p54"/>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bg>
      <p:bgPr>
        <a:solidFill>
          <a:schemeClr val="accent1"/>
        </a:solidFill>
      </p:bgPr>
    </p:bg>
    <p:spTree>
      <p:nvGrpSpPr>
        <p:cNvPr id="389" name="Shape 389"/>
        <p:cNvGrpSpPr/>
        <p:nvPr/>
      </p:nvGrpSpPr>
      <p:grpSpPr>
        <a:xfrm>
          <a:off x="0" y="0"/>
          <a:ext cx="0" cy="0"/>
          <a:chOff x="0" y="0"/>
          <a:chExt cx="0" cy="0"/>
        </a:xfrm>
      </p:grpSpPr>
      <p:sp>
        <p:nvSpPr>
          <p:cNvPr id="390" name="Google Shape;390;p55"/>
          <p:cNvSpPr/>
          <p:nvPr/>
        </p:nvSpPr>
        <p:spPr>
          <a:xfrm>
            <a:off x="1848325" y="-147700"/>
            <a:ext cx="5438400" cy="543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5"/>
          <p:cNvSpPr txBox="1"/>
          <p:nvPr>
            <p:ph idx="1" type="subTitle"/>
          </p:nvPr>
        </p:nvSpPr>
        <p:spPr>
          <a:xfrm>
            <a:off x="2638025" y="3404001"/>
            <a:ext cx="3858900" cy="369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Font typeface="Montserrat ExtraBold"/>
              <a:buNone/>
              <a:defRPr b="1"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2" name="Google Shape;392;p55"/>
          <p:cNvSpPr txBox="1"/>
          <p:nvPr>
            <p:ph type="title"/>
          </p:nvPr>
        </p:nvSpPr>
        <p:spPr>
          <a:xfrm>
            <a:off x="2159925" y="1370200"/>
            <a:ext cx="4824000" cy="1948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atin typeface="Open Sans"/>
                <a:ea typeface="Open Sans"/>
                <a:cs typeface="Open Sans"/>
                <a:sym typeface="Open Sans"/>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393" name="Google Shape;393;p55"/>
          <p:cNvSpPr/>
          <p:nvPr/>
        </p:nvSpPr>
        <p:spPr>
          <a:xfrm>
            <a:off x="-1310275" y="2571750"/>
            <a:ext cx="2023500" cy="20241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55"/>
          <p:cNvGrpSpPr/>
          <p:nvPr/>
        </p:nvGrpSpPr>
        <p:grpSpPr>
          <a:xfrm rot="5400000">
            <a:off x="-52738" y="441401"/>
            <a:ext cx="1207353" cy="324548"/>
            <a:chOff x="4572000" y="214951"/>
            <a:chExt cx="1207353" cy="324548"/>
          </a:xfrm>
        </p:grpSpPr>
        <p:sp>
          <p:nvSpPr>
            <p:cNvPr id="395" name="Google Shape;395;p55"/>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396" name="Google Shape;396;p55"/>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grpSp>
        <p:nvGrpSpPr>
          <p:cNvPr id="397" name="Google Shape;397;p55"/>
          <p:cNvGrpSpPr/>
          <p:nvPr/>
        </p:nvGrpSpPr>
        <p:grpSpPr>
          <a:xfrm>
            <a:off x="7934713" y="4595801"/>
            <a:ext cx="1207353" cy="324548"/>
            <a:chOff x="4572000" y="214951"/>
            <a:chExt cx="1207353" cy="324548"/>
          </a:xfrm>
        </p:grpSpPr>
        <p:sp>
          <p:nvSpPr>
            <p:cNvPr id="398" name="Google Shape;398;p55"/>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399" name="Google Shape;399;p55"/>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400" name="Google Shape;400;p55"/>
          <p:cNvSpPr/>
          <p:nvPr/>
        </p:nvSpPr>
        <p:spPr>
          <a:xfrm>
            <a:off x="8421825" y="539500"/>
            <a:ext cx="2023500" cy="20241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bg>
      <p:bgPr>
        <a:solidFill>
          <a:schemeClr val="accent1"/>
        </a:solidFill>
      </p:bgPr>
    </p:bg>
    <p:spTree>
      <p:nvGrpSpPr>
        <p:cNvPr id="401" name="Shape 401"/>
        <p:cNvGrpSpPr/>
        <p:nvPr/>
      </p:nvGrpSpPr>
      <p:grpSpPr>
        <a:xfrm>
          <a:off x="0" y="0"/>
          <a:ext cx="0" cy="0"/>
          <a:chOff x="0" y="0"/>
          <a:chExt cx="0" cy="0"/>
        </a:xfrm>
      </p:grpSpPr>
      <p:sp>
        <p:nvSpPr>
          <p:cNvPr id="402" name="Google Shape;402;p56"/>
          <p:cNvSpPr txBox="1"/>
          <p:nvPr>
            <p:ph idx="1" type="body"/>
          </p:nvPr>
        </p:nvSpPr>
        <p:spPr>
          <a:xfrm>
            <a:off x="713225" y="1122000"/>
            <a:ext cx="7717500" cy="3447000"/>
          </a:xfrm>
          <a:prstGeom prst="rect">
            <a:avLst/>
          </a:prstGeom>
        </p:spPr>
        <p:txBody>
          <a:bodyPr anchorCtr="0" anchor="t" bIns="91425" lIns="91425" spcFirstLastPara="1" rIns="91425" wrap="square" tIns="91425">
            <a:normAutofit/>
          </a:bodyPr>
          <a:lstStyle>
            <a:lvl1pPr indent="-304800" lvl="0" marL="457200" rtl="0">
              <a:lnSpc>
                <a:spcPct val="100000"/>
              </a:lnSpc>
              <a:spcBef>
                <a:spcPts val="0"/>
              </a:spcBef>
              <a:spcAft>
                <a:spcPts val="0"/>
              </a:spcAft>
              <a:buClr>
                <a:schemeClr val="dk1"/>
              </a:buClr>
              <a:buSzPts val="1200"/>
              <a:buChar char="●"/>
              <a:defRPr sz="1400">
                <a:solidFill>
                  <a:schemeClr val="dk1"/>
                </a:solidFill>
                <a:latin typeface="Open Sans"/>
                <a:ea typeface="Open Sans"/>
                <a:cs typeface="Open Sans"/>
                <a:sym typeface="Open Sans"/>
              </a:defRPr>
            </a:lvl1pPr>
            <a:lvl2pPr indent="-304800" lvl="1" marL="914400" rtl="0">
              <a:spcBef>
                <a:spcPts val="0"/>
              </a:spcBef>
              <a:spcAft>
                <a:spcPts val="0"/>
              </a:spcAft>
              <a:buClr>
                <a:schemeClr val="dk1"/>
              </a:buClr>
              <a:buSzPts val="1200"/>
              <a:buChar char="○"/>
              <a:defRPr sz="1200">
                <a:solidFill>
                  <a:schemeClr val="dk1"/>
                </a:solidFill>
              </a:defRPr>
            </a:lvl2pPr>
            <a:lvl3pPr indent="-304800" lvl="2" marL="1371600" rtl="0">
              <a:spcBef>
                <a:spcPts val="0"/>
              </a:spcBef>
              <a:spcAft>
                <a:spcPts val="0"/>
              </a:spcAft>
              <a:buClr>
                <a:schemeClr val="dk1"/>
              </a:buClr>
              <a:buSzPts val="1200"/>
              <a:buChar char="■"/>
              <a:defRPr sz="1200">
                <a:solidFill>
                  <a:schemeClr val="dk1"/>
                </a:solidFill>
              </a:defRPr>
            </a:lvl3pPr>
            <a:lvl4pPr indent="-304800" lvl="3" marL="1828800" rtl="0">
              <a:spcBef>
                <a:spcPts val="0"/>
              </a:spcBef>
              <a:spcAft>
                <a:spcPts val="0"/>
              </a:spcAft>
              <a:buClr>
                <a:schemeClr val="dk1"/>
              </a:buClr>
              <a:buSzPts val="1200"/>
              <a:buChar char="●"/>
              <a:defRPr sz="1200">
                <a:solidFill>
                  <a:schemeClr val="dk1"/>
                </a:solidFill>
              </a:defRPr>
            </a:lvl4pPr>
            <a:lvl5pPr indent="-304800" lvl="4" marL="2286000" rtl="0">
              <a:spcBef>
                <a:spcPts val="0"/>
              </a:spcBef>
              <a:spcAft>
                <a:spcPts val="0"/>
              </a:spcAft>
              <a:buClr>
                <a:schemeClr val="dk1"/>
              </a:buClr>
              <a:buSzPts val="1200"/>
              <a:buChar char="○"/>
              <a:defRPr sz="1200">
                <a:solidFill>
                  <a:schemeClr val="dk1"/>
                </a:solidFill>
              </a:defRPr>
            </a:lvl5pPr>
            <a:lvl6pPr indent="-304800" lvl="5" marL="2743200" rtl="0">
              <a:spcBef>
                <a:spcPts val="0"/>
              </a:spcBef>
              <a:spcAft>
                <a:spcPts val="0"/>
              </a:spcAft>
              <a:buClr>
                <a:schemeClr val="dk1"/>
              </a:buClr>
              <a:buSzPts val="1200"/>
              <a:buChar char="■"/>
              <a:defRPr sz="1200">
                <a:solidFill>
                  <a:schemeClr val="dk1"/>
                </a:solidFill>
              </a:defRPr>
            </a:lvl6pPr>
            <a:lvl7pPr indent="-304800" lvl="6" marL="3200400" rtl="0">
              <a:spcBef>
                <a:spcPts val="0"/>
              </a:spcBef>
              <a:spcAft>
                <a:spcPts val="0"/>
              </a:spcAft>
              <a:buClr>
                <a:schemeClr val="dk1"/>
              </a:buClr>
              <a:buSzPts val="1200"/>
              <a:buChar char="●"/>
              <a:defRPr sz="1200">
                <a:solidFill>
                  <a:schemeClr val="dk1"/>
                </a:solidFill>
              </a:defRPr>
            </a:lvl7pPr>
            <a:lvl8pPr indent="-304800" lvl="7" marL="3657600" rtl="0">
              <a:spcBef>
                <a:spcPts val="0"/>
              </a:spcBef>
              <a:spcAft>
                <a:spcPts val="0"/>
              </a:spcAft>
              <a:buClr>
                <a:schemeClr val="dk1"/>
              </a:buClr>
              <a:buSzPts val="1200"/>
              <a:buChar char="○"/>
              <a:defRPr sz="1200">
                <a:solidFill>
                  <a:schemeClr val="dk1"/>
                </a:solidFill>
              </a:defRPr>
            </a:lvl8pPr>
            <a:lvl9pPr indent="-304800" lvl="8" marL="4114800" rtl="0">
              <a:spcBef>
                <a:spcPts val="0"/>
              </a:spcBef>
              <a:spcAft>
                <a:spcPts val="0"/>
              </a:spcAft>
              <a:buClr>
                <a:schemeClr val="dk1"/>
              </a:buClr>
              <a:buSzPts val="1200"/>
              <a:buChar char="■"/>
              <a:defRPr sz="1200">
                <a:solidFill>
                  <a:schemeClr val="dk1"/>
                </a:solidFill>
              </a:defRPr>
            </a:lvl9pPr>
          </a:lstStyle>
          <a:p/>
        </p:txBody>
      </p:sp>
      <p:sp>
        <p:nvSpPr>
          <p:cNvPr id="403" name="Google Shape;403;p56"/>
          <p:cNvSpPr txBox="1"/>
          <p:nvPr>
            <p:ph type="title"/>
          </p:nvPr>
        </p:nvSpPr>
        <p:spPr>
          <a:xfrm>
            <a:off x="713250" y="445025"/>
            <a:ext cx="7717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1"/>
              </a:buClr>
              <a:buSzPts val="2800"/>
              <a:buNone/>
              <a:defRPr b="1">
                <a:latin typeface="Open Sans"/>
                <a:ea typeface="Open Sans"/>
                <a:cs typeface="Open Sans"/>
                <a:sym typeface="Open Sans"/>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grpSp>
        <p:nvGrpSpPr>
          <p:cNvPr id="404" name="Google Shape;404;p56"/>
          <p:cNvGrpSpPr/>
          <p:nvPr/>
        </p:nvGrpSpPr>
        <p:grpSpPr>
          <a:xfrm rot="10800000">
            <a:off x="8430735" y="74391"/>
            <a:ext cx="623783" cy="1215160"/>
            <a:chOff x="713225" y="-362087"/>
            <a:chExt cx="925632" cy="1803175"/>
          </a:xfrm>
        </p:grpSpPr>
        <p:sp>
          <p:nvSpPr>
            <p:cNvPr id="405" name="Google Shape;405;p56"/>
            <p:cNvSpPr/>
            <p:nvPr/>
          </p:nvSpPr>
          <p:spPr>
            <a:xfrm>
              <a:off x="1589955" y="-362087"/>
              <a:ext cx="48902" cy="48902"/>
            </a:xfrm>
            <a:custGeom>
              <a:rect b="b" l="l" r="r" t="t"/>
              <a:pathLst>
                <a:path extrusionOk="0" h="601" w="601">
                  <a:moveTo>
                    <a:pt x="242" y="0"/>
                  </a:moveTo>
                  <a:lnTo>
                    <a:pt x="184" y="20"/>
                  </a:lnTo>
                  <a:lnTo>
                    <a:pt x="136" y="49"/>
                  </a:lnTo>
                  <a:lnTo>
                    <a:pt x="88" y="88"/>
                  </a:lnTo>
                  <a:lnTo>
                    <a:pt x="58" y="136"/>
                  </a:lnTo>
                  <a:lnTo>
                    <a:pt x="29" y="184"/>
                  </a:lnTo>
                  <a:lnTo>
                    <a:pt x="10" y="242"/>
                  </a:lnTo>
                  <a:lnTo>
                    <a:pt x="0" y="301"/>
                  </a:lnTo>
                  <a:lnTo>
                    <a:pt x="10" y="359"/>
                  </a:lnTo>
                  <a:lnTo>
                    <a:pt x="29" y="417"/>
                  </a:lnTo>
                  <a:lnTo>
                    <a:pt x="58" y="465"/>
                  </a:lnTo>
                  <a:lnTo>
                    <a:pt x="88" y="513"/>
                  </a:lnTo>
                  <a:lnTo>
                    <a:pt x="136" y="552"/>
                  </a:lnTo>
                  <a:lnTo>
                    <a:pt x="184" y="581"/>
                  </a:lnTo>
                  <a:lnTo>
                    <a:pt x="242" y="591"/>
                  </a:lnTo>
                  <a:lnTo>
                    <a:pt x="301" y="601"/>
                  </a:lnTo>
                  <a:lnTo>
                    <a:pt x="368" y="591"/>
                  </a:lnTo>
                  <a:lnTo>
                    <a:pt x="417" y="581"/>
                  </a:lnTo>
                  <a:lnTo>
                    <a:pt x="475" y="552"/>
                  </a:lnTo>
                  <a:lnTo>
                    <a:pt x="513" y="513"/>
                  </a:lnTo>
                  <a:lnTo>
                    <a:pt x="552" y="465"/>
                  </a:lnTo>
                  <a:lnTo>
                    <a:pt x="581" y="417"/>
                  </a:lnTo>
                  <a:lnTo>
                    <a:pt x="601" y="359"/>
                  </a:lnTo>
                  <a:lnTo>
                    <a:pt x="601" y="301"/>
                  </a:lnTo>
                  <a:lnTo>
                    <a:pt x="601" y="242"/>
                  </a:lnTo>
                  <a:lnTo>
                    <a:pt x="581" y="184"/>
                  </a:lnTo>
                  <a:lnTo>
                    <a:pt x="552" y="136"/>
                  </a:lnTo>
                  <a:lnTo>
                    <a:pt x="513" y="88"/>
                  </a:lnTo>
                  <a:lnTo>
                    <a:pt x="475" y="49"/>
                  </a:lnTo>
                  <a:lnTo>
                    <a:pt x="417" y="20"/>
                  </a:lnTo>
                  <a:lnTo>
                    <a:pt x="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6"/>
            <p:cNvSpPr/>
            <p:nvPr/>
          </p:nvSpPr>
          <p:spPr>
            <a:xfrm>
              <a:off x="1589955" y="-69817"/>
              <a:ext cx="48902" cy="48902"/>
            </a:xfrm>
            <a:custGeom>
              <a:rect b="b" l="l" r="r" t="t"/>
              <a:pathLst>
                <a:path extrusionOk="0" h="601" w="601">
                  <a:moveTo>
                    <a:pt x="301" y="0"/>
                  </a:moveTo>
                  <a:lnTo>
                    <a:pt x="242" y="10"/>
                  </a:lnTo>
                  <a:lnTo>
                    <a:pt x="184" y="19"/>
                  </a:lnTo>
                  <a:lnTo>
                    <a:pt x="136" y="49"/>
                  </a:lnTo>
                  <a:lnTo>
                    <a:pt x="88" y="87"/>
                  </a:lnTo>
                  <a:lnTo>
                    <a:pt x="58" y="136"/>
                  </a:lnTo>
                  <a:lnTo>
                    <a:pt x="29" y="184"/>
                  </a:lnTo>
                  <a:lnTo>
                    <a:pt x="10" y="242"/>
                  </a:lnTo>
                  <a:lnTo>
                    <a:pt x="0" y="300"/>
                  </a:lnTo>
                  <a:lnTo>
                    <a:pt x="10" y="358"/>
                  </a:lnTo>
                  <a:lnTo>
                    <a:pt x="29" y="416"/>
                  </a:lnTo>
                  <a:lnTo>
                    <a:pt x="58" y="465"/>
                  </a:lnTo>
                  <a:lnTo>
                    <a:pt x="88" y="513"/>
                  </a:lnTo>
                  <a:lnTo>
                    <a:pt x="136" y="552"/>
                  </a:lnTo>
                  <a:lnTo>
                    <a:pt x="184" y="581"/>
                  </a:lnTo>
                  <a:lnTo>
                    <a:pt x="242" y="600"/>
                  </a:lnTo>
                  <a:lnTo>
                    <a:pt x="368" y="600"/>
                  </a:lnTo>
                  <a:lnTo>
                    <a:pt x="417" y="581"/>
                  </a:lnTo>
                  <a:lnTo>
                    <a:pt x="475" y="552"/>
                  </a:lnTo>
                  <a:lnTo>
                    <a:pt x="513" y="513"/>
                  </a:lnTo>
                  <a:lnTo>
                    <a:pt x="552" y="465"/>
                  </a:lnTo>
                  <a:lnTo>
                    <a:pt x="581" y="416"/>
                  </a:lnTo>
                  <a:lnTo>
                    <a:pt x="601" y="358"/>
                  </a:lnTo>
                  <a:lnTo>
                    <a:pt x="601" y="300"/>
                  </a:lnTo>
                  <a:lnTo>
                    <a:pt x="601" y="242"/>
                  </a:lnTo>
                  <a:lnTo>
                    <a:pt x="581" y="184"/>
                  </a:lnTo>
                  <a:lnTo>
                    <a:pt x="552" y="136"/>
                  </a:lnTo>
                  <a:lnTo>
                    <a:pt x="513" y="87"/>
                  </a:lnTo>
                  <a:lnTo>
                    <a:pt x="475" y="49"/>
                  </a:lnTo>
                  <a:lnTo>
                    <a:pt x="417" y="19"/>
                  </a:lnTo>
                  <a:lnTo>
                    <a:pt x="368"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6"/>
            <p:cNvSpPr/>
            <p:nvPr/>
          </p:nvSpPr>
          <p:spPr>
            <a:xfrm>
              <a:off x="1589955" y="222372"/>
              <a:ext cx="48902" cy="48983"/>
            </a:xfrm>
            <a:custGeom>
              <a:rect b="b" l="l" r="r" t="t"/>
              <a:pathLst>
                <a:path extrusionOk="0" h="602" w="601">
                  <a:moveTo>
                    <a:pt x="301" y="1"/>
                  </a:moveTo>
                  <a:lnTo>
                    <a:pt x="242" y="11"/>
                  </a:lnTo>
                  <a:lnTo>
                    <a:pt x="184" y="30"/>
                  </a:lnTo>
                  <a:lnTo>
                    <a:pt x="136" y="49"/>
                  </a:lnTo>
                  <a:lnTo>
                    <a:pt x="88" y="88"/>
                  </a:lnTo>
                  <a:lnTo>
                    <a:pt x="58" y="136"/>
                  </a:lnTo>
                  <a:lnTo>
                    <a:pt x="29" y="185"/>
                  </a:lnTo>
                  <a:lnTo>
                    <a:pt x="10" y="243"/>
                  </a:lnTo>
                  <a:lnTo>
                    <a:pt x="0" y="301"/>
                  </a:lnTo>
                  <a:lnTo>
                    <a:pt x="10" y="359"/>
                  </a:lnTo>
                  <a:lnTo>
                    <a:pt x="29" y="417"/>
                  </a:lnTo>
                  <a:lnTo>
                    <a:pt x="58" y="475"/>
                  </a:lnTo>
                  <a:lnTo>
                    <a:pt x="88" y="514"/>
                  </a:lnTo>
                  <a:lnTo>
                    <a:pt x="136" y="553"/>
                  </a:lnTo>
                  <a:lnTo>
                    <a:pt x="184" y="582"/>
                  </a:lnTo>
                  <a:lnTo>
                    <a:pt x="242" y="601"/>
                  </a:lnTo>
                  <a:lnTo>
                    <a:pt x="368" y="601"/>
                  </a:lnTo>
                  <a:lnTo>
                    <a:pt x="417" y="582"/>
                  </a:lnTo>
                  <a:lnTo>
                    <a:pt x="475" y="553"/>
                  </a:lnTo>
                  <a:lnTo>
                    <a:pt x="513" y="514"/>
                  </a:lnTo>
                  <a:lnTo>
                    <a:pt x="552" y="475"/>
                  </a:lnTo>
                  <a:lnTo>
                    <a:pt x="581" y="417"/>
                  </a:lnTo>
                  <a:lnTo>
                    <a:pt x="601" y="359"/>
                  </a:lnTo>
                  <a:lnTo>
                    <a:pt x="601" y="301"/>
                  </a:lnTo>
                  <a:lnTo>
                    <a:pt x="601" y="243"/>
                  </a:lnTo>
                  <a:lnTo>
                    <a:pt x="581" y="185"/>
                  </a:lnTo>
                  <a:lnTo>
                    <a:pt x="552" y="136"/>
                  </a:lnTo>
                  <a:lnTo>
                    <a:pt x="513" y="88"/>
                  </a:lnTo>
                  <a:lnTo>
                    <a:pt x="475" y="49"/>
                  </a:lnTo>
                  <a:lnTo>
                    <a:pt x="417" y="30"/>
                  </a:lnTo>
                  <a:lnTo>
                    <a:pt x="368" y="11"/>
                  </a:lnTo>
                  <a:lnTo>
                    <a:pt x="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6"/>
            <p:cNvSpPr/>
            <p:nvPr/>
          </p:nvSpPr>
          <p:spPr>
            <a:xfrm>
              <a:off x="1589955" y="514642"/>
              <a:ext cx="48902" cy="48902"/>
            </a:xfrm>
            <a:custGeom>
              <a:rect b="b" l="l" r="r" t="t"/>
              <a:pathLst>
                <a:path extrusionOk="0" h="601" w="601">
                  <a:moveTo>
                    <a:pt x="301" y="1"/>
                  </a:moveTo>
                  <a:lnTo>
                    <a:pt x="242" y="10"/>
                  </a:lnTo>
                  <a:lnTo>
                    <a:pt x="184" y="30"/>
                  </a:lnTo>
                  <a:lnTo>
                    <a:pt x="136" y="59"/>
                  </a:lnTo>
                  <a:lnTo>
                    <a:pt x="88" y="88"/>
                  </a:lnTo>
                  <a:lnTo>
                    <a:pt x="58" y="136"/>
                  </a:lnTo>
                  <a:lnTo>
                    <a:pt x="29" y="185"/>
                  </a:lnTo>
                  <a:lnTo>
                    <a:pt x="10" y="243"/>
                  </a:lnTo>
                  <a:lnTo>
                    <a:pt x="0" y="301"/>
                  </a:lnTo>
                  <a:lnTo>
                    <a:pt x="10" y="368"/>
                  </a:lnTo>
                  <a:lnTo>
                    <a:pt x="29" y="417"/>
                  </a:lnTo>
                  <a:lnTo>
                    <a:pt x="58" y="475"/>
                  </a:lnTo>
                  <a:lnTo>
                    <a:pt x="88" y="514"/>
                  </a:lnTo>
                  <a:lnTo>
                    <a:pt x="136" y="552"/>
                  </a:lnTo>
                  <a:lnTo>
                    <a:pt x="184" y="581"/>
                  </a:lnTo>
                  <a:lnTo>
                    <a:pt x="242" y="601"/>
                  </a:lnTo>
                  <a:lnTo>
                    <a:pt x="368" y="601"/>
                  </a:lnTo>
                  <a:lnTo>
                    <a:pt x="417" y="581"/>
                  </a:lnTo>
                  <a:lnTo>
                    <a:pt x="475" y="552"/>
                  </a:lnTo>
                  <a:lnTo>
                    <a:pt x="513" y="514"/>
                  </a:lnTo>
                  <a:lnTo>
                    <a:pt x="552" y="475"/>
                  </a:lnTo>
                  <a:lnTo>
                    <a:pt x="581" y="417"/>
                  </a:lnTo>
                  <a:lnTo>
                    <a:pt x="601" y="368"/>
                  </a:lnTo>
                  <a:lnTo>
                    <a:pt x="601" y="301"/>
                  </a:lnTo>
                  <a:lnTo>
                    <a:pt x="601" y="243"/>
                  </a:lnTo>
                  <a:lnTo>
                    <a:pt x="581" y="185"/>
                  </a:lnTo>
                  <a:lnTo>
                    <a:pt x="552" y="136"/>
                  </a:lnTo>
                  <a:lnTo>
                    <a:pt x="513" y="88"/>
                  </a:lnTo>
                  <a:lnTo>
                    <a:pt x="475" y="59"/>
                  </a:lnTo>
                  <a:lnTo>
                    <a:pt x="417" y="30"/>
                  </a:lnTo>
                  <a:lnTo>
                    <a:pt x="368" y="10"/>
                  </a:lnTo>
                  <a:lnTo>
                    <a:pt x="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6"/>
            <p:cNvSpPr/>
            <p:nvPr/>
          </p:nvSpPr>
          <p:spPr>
            <a:xfrm>
              <a:off x="1589955" y="806913"/>
              <a:ext cx="48902" cy="49716"/>
            </a:xfrm>
            <a:custGeom>
              <a:rect b="b" l="l" r="r" t="t"/>
              <a:pathLst>
                <a:path extrusionOk="0" h="611" w="601">
                  <a:moveTo>
                    <a:pt x="301" y="0"/>
                  </a:moveTo>
                  <a:lnTo>
                    <a:pt x="242" y="10"/>
                  </a:lnTo>
                  <a:lnTo>
                    <a:pt x="184" y="29"/>
                  </a:lnTo>
                  <a:lnTo>
                    <a:pt x="136" y="58"/>
                  </a:lnTo>
                  <a:lnTo>
                    <a:pt x="88" y="87"/>
                  </a:lnTo>
                  <a:lnTo>
                    <a:pt x="58" y="136"/>
                  </a:lnTo>
                  <a:lnTo>
                    <a:pt x="29" y="184"/>
                  </a:lnTo>
                  <a:lnTo>
                    <a:pt x="10" y="242"/>
                  </a:lnTo>
                  <a:lnTo>
                    <a:pt x="0" y="300"/>
                  </a:lnTo>
                  <a:lnTo>
                    <a:pt x="10" y="368"/>
                  </a:lnTo>
                  <a:lnTo>
                    <a:pt x="29" y="426"/>
                  </a:lnTo>
                  <a:lnTo>
                    <a:pt x="58" y="475"/>
                  </a:lnTo>
                  <a:lnTo>
                    <a:pt x="88" y="513"/>
                  </a:lnTo>
                  <a:lnTo>
                    <a:pt x="136" y="552"/>
                  </a:lnTo>
                  <a:lnTo>
                    <a:pt x="184" y="581"/>
                  </a:lnTo>
                  <a:lnTo>
                    <a:pt x="242" y="601"/>
                  </a:lnTo>
                  <a:lnTo>
                    <a:pt x="301" y="610"/>
                  </a:lnTo>
                  <a:lnTo>
                    <a:pt x="368" y="601"/>
                  </a:lnTo>
                  <a:lnTo>
                    <a:pt x="417" y="581"/>
                  </a:lnTo>
                  <a:lnTo>
                    <a:pt x="475" y="552"/>
                  </a:lnTo>
                  <a:lnTo>
                    <a:pt x="513" y="513"/>
                  </a:lnTo>
                  <a:lnTo>
                    <a:pt x="552" y="475"/>
                  </a:lnTo>
                  <a:lnTo>
                    <a:pt x="581" y="426"/>
                  </a:lnTo>
                  <a:lnTo>
                    <a:pt x="601" y="368"/>
                  </a:lnTo>
                  <a:lnTo>
                    <a:pt x="601" y="300"/>
                  </a:lnTo>
                  <a:lnTo>
                    <a:pt x="601" y="242"/>
                  </a:lnTo>
                  <a:lnTo>
                    <a:pt x="581" y="184"/>
                  </a:lnTo>
                  <a:lnTo>
                    <a:pt x="552" y="136"/>
                  </a:lnTo>
                  <a:lnTo>
                    <a:pt x="513" y="87"/>
                  </a:lnTo>
                  <a:lnTo>
                    <a:pt x="475" y="58"/>
                  </a:lnTo>
                  <a:lnTo>
                    <a:pt x="417" y="29"/>
                  </a:lnTo>
                  <a:lnTo>
                    <a:pt x="368"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6"/>
            <p:cNvSpPr/>
            <p:nvPr/>
          </p:nvSpPr>
          <p:spPr>
            <a:xfrm>
              <a:off x="1589955" y="1099183"/>
              <a:ext cx="48902" cy="49634"/>
            </a:xfrm>
            <a:custGeom>
              <a:rect b="b" l="l" r="r" t="t"/>
              <a:pathLst>
                <a:path extrusionOk="0" h="610" w="601">
                  <a:moveTo>
                    <a:pt x="301" y="0"/>
                  </a:moveTo>
                  <a:lnTo>
                    <a:pt x="242" y="10"/>
                  </a:lnTo>
                  <a:lnTo>
                    <a:pt x="184" y="29"/>
                  </a:lnTo>
                  <a:lnTo>
                    <a:pt x="136" y="58"/>
                  </a:lnTo>
                  <a:lnTo>
                    <a:pt x="88" y="97"/>
                  </a:lnTo>
                  <a:lnTo>
                    <a:pt x="58" y="136"/>
                  </a:lnTo>
                  <a:lnTo>
                    <a:pt x="29" y="184"/>
                  </a:lnTo>
                  <a:lnTo>
                    <a:pt x="10" y="242"/>
                  </a:lnTo>
                  <a:lnTo>
                    <a:pt x="0" y="310"/>
                  </a:lnTo>
                  <a:lnTo>
                    <a:pt x="10" y="368"/>
                  </a:lnTo>
                  <a:lnTo>
                    <a:pt x="29" y="426"/>
                  </a:lnTo>
                  <a:lnTo>
                    <a:pt x="58" y="474"/>
                  </a:lnTo>
                  <a:lnTo>
                    <a:pt x="88" y="523"/>
                  </a:lnTo>
                  <a:lnTo>
                    <a:pt x="136" y="552"/>
                  </a:lnTo>
                  <a:lnTo>
                    <a:pt x="184" y="581"/>
                  </a:lnTo>
                  <a:lnTo>
                    <a:pt x="242" y="600"/>
                  </a:lnTo>
                  <a:lnTo>
                    <a:pt x="301" y="610"/>
                  </a:lnTo>
                  <a:lnTo>
                    <a:pt x="368" y="600"/>
                  </a:lnTo>
                  <a:lnTo>
                    <a:pt x="417" y="581"/>
                  </a:lnTo>
                  <a:lnTo>
                    <a:pt x="475" y="552"/>
                  </a:lnTo>
                  <a:lnTo>
                    <a:pt x="513" y="523"/>
                  </a:lnTo>
                  <a:lnTo>
                    <a:pt x="552" y="474"/>
                  </a:lnTo>
                  <a:lnTo>
                    <a:pt x="581" y="426"/>
                  </a:lnTo>
                  <a:lnTo>
                    <a:pt x="601" y="368"/>
                  </a:lnTo>
                  <a:lnTo>
                    <a:pt x="601" y="310"/>
                  </a:lnTo>
                  <a:lnTo>
                    <a:pt x="601" y="242"/>
                  </a:lnTo>
                  <a:lnTo>
                    <a:pt x="581" y="184"/>
                  </a:lnTo>
                  <a:lnTo>
                    <a:pt x="552" y="136"/>
                  </a:lnTo>
                  <a:lnTo>
                    <a:pt x="513" y="97"/>
                  </a:lnTo>
                  <a:lnTo>
                    <a:pt x="475" y="58"/>
                  </a:lnTo>
                  <a:lnTo>
                    <a:pt x="417" y="29"/>
                  </a:lnTo>
                  <a:lnTo>
                    <a:pt x="368"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6"/>
            <p:cNvSpPr/>
            <p:nvPr/>
          </p:nvSpPr>
          <p:spPr>
            <a:xfrm>
              <a:off x="1589955" y="1392186"/>
              <a:ext cx="48902" cy="48902"/>
            </a:xfrm>
            <a:custGeom>
              <a:rect b="b" l="l" r="r" t="t"/>
              <a:pathLst>
                <a:path extrusionOk="0" h="601" w="601">
                  <a:moveTo>
                    <a:pt x="242" y="0"/>
                  </a:moveTo>
                  <a:lnTo>
                    <a:pt x="184" y="20"/>
                  </a:lnTo>
                  <a:lnTo>
                    <a:pt x="136" y="49"/>
                  </a:lnTo>
                  <a:lnTo>
                    <a:pt x="88" y="88"/>
                  </a:lnTo>
                  <a:lnTo>
                    <a:pt x="58" y="126"/>
                  </a:lnTo>
                  <a:lnTo>
                    <a:pt x="29" y="184"/>
                  </a:lnTo>
                  <a:lnTo>
                    <a:pt x="10" y="233"/>
                  </a:lnTo>
                  <a:lnTo>
                    <a:pt x="0" y="301"/>
                  </a:lnTo>
                  <a:lnTo>
                    <a:pt x="10" y="359"/>
                  </a:lnTo>
                  <a:lnTo>
                    <a:pt x="29" y="417"/>
                  </a:lnTo>
                  <a:lnTo>
                    <a:pt x="58" y="465"/>
                  </a:lnTo>
                  <a:lnTo>
                    <a:pt x="88" y="514"/>
                  </a:lnTo>
                  <a:lnTo>
                    <a:pt x="136" y="552"/>
                  </a:lnTo>
                  <a:lnTo>
                    <a:pt x="184" y="572"/>
                  </a:lnTo>
                  <a:lnTo>
                    <a:pt x="242" y="591"/>
                  </a:lnTo>
                  <a:lnTo>
                    <a:pt x="301" y="601"/>
                  </a:lnTo>
                  <a:lnTo>
                    <a:pt x="368" y="591"/>
                  </a:lnTo>
                  <a:lnTo>
                    <a:pt x="417" y="572"/>
                  </a:lnTo>
                  <a:lnTo>
                    <a:pt x="475" y="552"/>
                  </a:lnTo>
                  <a:lnTo>
                    <a:pt x="513" y="514"/>
                  </a:lnTo>
                  <a:lnTo>
                    <a:pt x="552" y="465"/>
                  </a:lnTo>
                  <a:lnTo>
                    <a:pt x="581" y="417"/>
                  </a:lnTo>
                  <a:lnTo>
                    <a:pt x="601" y="359"/>
                  </a:lnTo>
                  <a:lnTo>
                    <a:pt x="601" y="301"/>
                  </a:lnTo>
                  <a:lnTo>
                    <a:pt x="601" y="233"/>
                  </a:lnTo>
                  <a:lnTo>
                    <a:pt x="581" y="184"/>
                  </a:lnTo>
                  <a:lnTo>
                    <a:pt x="552" y="126"/>
                  </a:lnTo>
                  <a:lnTo>
                    <a:pt x="513" y="88"/>
                  </a:lnTo>
                  <a:lnTo>
                    <a:pt x="475" y="49"/>
                  </a:lnTo>
                  <a:lnTo>
                    <a:pt x="417" y="20"/>
                  </a:lnTo>
                  <a:lnTo>
                    <a:pt x="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6"/>
            <p:cNvSpPr/>
            <p:nvPr/>
          </p:nvSpPr>
          <p:spPr>
            <a:xfrm>
              <a:off x="1297684" y="-362087"/>
              <a:ext cx="48902" cy="48902"/>
            </a:xfrm>
            <a:custGeom>
              <a:rect b="b" l="l" r="r" t="t"/>
              <a:pathLst>
                <a:path extrusionOk="0" h="601" w="601">
                  <a:moveTo>
                    <a:pt x="243" y="0"/>
                  </a:moveTo>
                  <a:lnTo>
                    <a:pt x="185" y="20"/>
                  </a:lnTo>
                  <a:lnTo>
                    <a:pt x="136" y="49"/>
                  </a:lnTo>
                  <a:lnTo>
                    <a:pt x="88" y="88"/>
                  </a:lnTo>
                  <a:lnTo>
                    <a:pt x="49" y="136"/>
                  </a:lnTo>
                  <a:lnTo>
                    <a:pt x="30" y="184"/>
                  </a:lnTo>
                  <a:lnTo>
                    <a:pt x="10" y="242"/>
                  </a:lnTo>
                  <a:lnTo>
                    <a:pt x="1" y="301"/>
                  </a:lnTo>
                  <a:lnTo>
                    <a:pt x="10" y="359"/>
                  </a:lnTo>
                  <a:lnTo>
                    <a:pt x="30" y="417"/>
                  </a:lnTo>
                  <a:lnTo>
                    <a:pt x="49" y="465"/>
                  </a:lnTo>
                  <a:lnTo>
                    <a:pt x="88" y="513"/>
                  </a:lnTo>
                  <a:lnTo>
                    <a:pt x="136" y="552"/>
                  </a:lnTo>
                  <a:lnTo>
                    <a:pt x="185" y="581"/>
                  </a:lnTo>
                  <a:lnTo>
                    <a:pt x="243" y="591"/>
                  </a:lnTo>
                  <a:lnTo>
                    <a:pt x="301" y="601"/>
                  </a:lnTo>
                  <a:lnTo>
                    <a:pt x="359" y="591"/>
                  </a:lnTo>
                  <a:lnTo>
                    <a:pt x="417" y="581"/>
                  </a:lnTo>
                  <a:lnTo>
                    <a:pt x="475" y="552"/>
                  </a:lnTo>
                  <a:lnTo>
                    <a:pt x="514" y="513"/>
                  </a:lnTo>
                  <a:lnTo>
                    <a:pt x="552" y="465"/>
                  </a:lnTo>
                  <a:lnTo>
                    <a:pt x="582" y="417"/>
                  </a:lnTo>
                  <a:lnTo>
                    <a:pt x="601" y="359"/>
                  </a:lnTo>
                  <a:lnTo>
                    <a:pt x="601" y="301"/>
                  </a:lnTo>
                  <a:lnTo>
                    <a:pt x="601" y="242"/>
                  </a:lnTo>
                  <a:lnTo>
                    <a:pt x="582" y="184"/>
                  </a:lnTo>
                  <a:lnTo>
                    <a:pt x="552" y="136"/>
                  </a:lnTo>
                  <a:lnTo>
                    <a:pt x="514" y="88"/>
                  </a:lnTo>
                  <a:lnTo>
                    <a:pt x="475" y="49"/>
                  </a:lnTo>
                  <a:lnTo>
                    <a:pt x="417" y="20"/>
                  </a:lnTo>
                  <a:lnTo>
                    <a:pt x="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6"/>
            <p:cNvSpPr/>
            <p:nvPr/>
          </p:nvSpPr>
          <p:spPr>
            <a:xfrm>
              <a:off x="1297684" y="-69817"/>
              <a:ext cx="48902" cy="48902"/>
            </a:xfrm>
            <a:custGeom>
              <a:rect b="b" l="l" r="r" t="t"/>
              <a:pathLst>
                <a:path extrusionOk="0" h="601" w="601">
                  <a:moveTo>
                    <a:pt x="301" y="0"/>
                  </a:moveTo>
                  <a:lnTo>
                    <a:pt x="243" y="10"/>
                  </a:lnTo>
                  <a:lnTo>
                    <a:pt x="185" y="19"/>
                  </a:lnTo>
                  <a:lnTo>
                    <a:pt x="136" y="49"/>
                  </a:lnTo>
                  <a:lnTo>
                    <a:pt x="88" y="87"/>
                  </a:lnTo>
                  <a:lnTo>
                    <a:pt x="49" y="136"/>
                  </a:lnTo>
                  <a:lnTo>
                    <a:pt x="30" y="184"/>
                  </a:lnTo>
                  <a:lnTo>
                    <a:pt x="10" y="242"/>
                  </a:lnTo>
                  <a:lnTo>
                    <a:pt x="1" y="300"/>
                  </a:lnTo>
                  <a:lnTo>
                    <a:pt x="10" y="358"/>
                  </a:lnTo>
                  <a:lnTo>
                    <a:pt x="30" y="416"/>
                  </a:lnTo>
                  <a:lnTo>
                    <a:pt x="49" y="465"/>
                  </a:lnTo>
                  <a:lnTo>
                    <a:pt x="88" y="513"/>
                  </a:lnTo>
                  <a:lnTo>
                    <a:pt x="136" y="552"/>
                  </a:lnTo>
                  <a:lnTo>
                    <a:pt x="185" y="581"/>
                  </a:lnTo>
                  <a:lnTo>
                    <a:pt x="243" y="600"/>
                  </a:lnTo>
                  <a:lnTo>
                    <a:pt x="359" y="600"/>
                  </a:lnTo>
                  <a:lnTo>
                    <a:pt x="417" y="581"/>
                  </a:lnTo>
                  <a:lnTo>
                    <a:pt x="475" y="552"/>
                  </a:lnTo>
                  <a:lnTo>
                    <a:pt x="514" y="513"/>
                  </a:lnTo>
                  <a:lnTo>
                    <a:pt x="552" y="465"/>
                  </a:lnTo>
                  <a:lnTo>
                    <a:pt x="582" y="416"/>
                  </a:lnTo>
                  <a:lnTo>
                    <a:pt x="601" y="358"/>
                  </a:lnTo>
                  <a:lnTo>
                    <a:pt x="601" y="300"/>
                  </a:lnTo>
                  <a:lnTo>
                    <a:pt x="601" y="242"/>
                  </a:lnTo>
                  <a:lnTo>
                    <a:pt x="582" y="184"/>
                  </a:lnTo>
                  <a:lnTo>
                    <a:pt x="552" y="136"/>
                  </a:lnTo>
                  <a:lnTo>
                    <a:pt x="514" y="87"/>
                  </a:lnTo>
                  <a:lnTo>
                    <a:pt x="475" y="49"/>
                  </a:lnTo>
                  <a:lnTo>
                    <a:pt x="417" y="19"/>
                  </a:lnTo>
                  <a:lnTo>
                    <a:pt x="359"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6"/>
            <p:cNvSpPr/>
            <p:nvPr/>
          </p:nvSpPr>
          <p:spPr>
            <a:xfrm>
              <a:off x="1297684" y="222372"/>
              <a:ext cx="48902" cy="48983"/>
            </a:xfrm>
            <a:custGeom>
              <a:rect b="b" l="l" r="r" t="t"/>
              <a:pathLst>
                <a:path extrusionOk="0" h="602" w="601">
                  <a:moveTo>
                    <a:pt x="301" y="1"/>
                  </a:moveTo>
                  <a:lnTo>
                    <a:pt x="243" y="11"/>
                  </a:lnTo>
                  <a:lnTo>
                    <a:pt x="185" y="30"/>
                  </a:lnTo>
                  <a:lnTo>
                    <a:pt x="136" y="49"/>
                  </a:lnTo>
                  <a:lnTo>
                    <a:pt x="88" y="88"/>
                  </a:lnTo>
                  <a:lnTo>
                    <a:pt x="49" y="136"/>
                  </a:lnTo>
                  <a:lnTo>
                    <a:pt x="30" y="185"/>
                  </a:lnTo>
                  <a:lnTo>
                    <a:pt x="10" y="243"/>
                  </a:lnTo>
                  <a:lnTo>
                    <a:pt x="1" y="301"/>
                  </a:lnTo>
                  <a:lnTo>
                    <a:pt x="10" y="359"/>
                  </a:lnTo>
                  <a:lnTo>
                    <a:pt x="30" y="417"/>
                  </a:lnTo>
                  <a:lnTo>
                    <a:pt x="49" y="475"/>
                  </a:lnTo>
                  <a:lnTo>
                    <a:pt x="88" y="514"/>
                  </a:lnTo>
                  <a:lnTo>
                    <a:pt x="136" y="553"/>
                  </a:lnTo>
                  <a:lnTo>
                    <a:pt x="185" y="582"/>
                  </a:lnTo>
                  <a:lnTo>
                    <a:pt x="243" y="601"/>
                  </a:lnTo>
                  <a:lnTo>
                    <a:pt x="359" y="601"/>
                  </a:lnTo>
                  <a:lnTo>
                    <a:pt x="417" y="582"/>
                  </a:lnTo>
                  <a:lnTo>
                    <a:pt x="475" y="553"/>
                  </a:lnTo>
                  <a:lnTo>
                    <a:pt x="514" y="514"/>
                  </a:lnTo>
                  <a:lnTo>
                    <a:pt x="552" y="475"/>
                  </a:lnTo>
                  <a:lnTo>
                    <a:pt x="582" y="417"/>
                  </a:lnTo>
                  <a:lnTo>
                    <a:pt x="601" y="359"/>
                  </a:lnTo>
                  <a:lnTo>
                    <a:pt x="601" y="301"/>
                  </a:lnTo>
                  <a:lnTo>
                    <a:pt x="601" y="243"/>
                  </a:lnTo>
                  <a:lnTo>
                    <a:pt x="582" y="185"/>
                  </a:lnTo>
                  <a:lnTo>
                    <a:pt x="552" y="136"/>
                  </a:lnTo>
                  <a:lnTo>
                    <a:pt x="514" y="88"/>
                  </a:lnTo>
                  <a:lnTo>
                    <a:pt x="475" y="49"/>
                  </a:lnTo>
                  <a:lnTo>
                    <a:pt x="417" y="30"/>
                  </a:lnTo>
                  <a:lnTo>
                    <a:pt x="359" y="11"/>
                  </a:lnTo>
                  <a:lnTo>
                    <a:pt x="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6"/>
            <p:cNvSpPr/>
            <p:nvPr/>
          </p:nvSpPr>
          <p:spPr>
            <a:xfrm>
              <a:off x="1297684" y="514642"/>
              <a:ext cx="48902" cy="48902"/>
            </a:xfrm>
            <a:custGeom>
              <a:rect b="b" l="l" r="r" t="t"/>
              <a:pathLst>
                <a:path extrusionOk="0" h="601" w="601">
                  <a:moveTo>
                    <a:pt x="301" y="1"/>
                  </a:moveTo>
                  <a:lnTo>
                    <a:pt x="243" y="10"/>
                  </a:lnTo>
                  <a:lnTo>
                    <a:pt x="185" y="30"/>
                  </a:lnTo>
                  <a:lnTo>
                    <a:pt x="136" y="59"/>
                  </a:lnTo>
                  <a:lnTo>
                    <a:pt x="88" y="88"/>
                  </a:lnTo>
                  <a:lnTo>
                    <a:pt x="49" y="136"/>
                  </a:lnTo>
                  <a:lnTo>
                    <a:pt x="30" y="185"/>
                  </a:lnTo>
                  <a:lnTo>
                    <a:pt x="10" y="243"/>
                  </a:lnTo>
                  <a:lnTo>
                    <a:pt x="1" y="301"/>
                  </a:lnTo>
                  <a:lnTo>
                    <a:pt x="10" y="368"/>
                  </a:lnTo>
                  <a:lnTo>
                    <a:pt x="30" y="417"/>
                  </a:lnTo>
                  <a:lnTo>
                    <a:pt x="49" y="475"/>
                  </a:lnTo>
                  <a:lnTo>
                    <a:pt x="88" y="514"/>
                  </a:lnTo>
                  <a:lnTo>
                    <a:pt x="136" y="552"/>
                  </a:lnTo>
                  <a:lnTo>
                    <a:pt x="185" y="581"/>
                  </a:lnTo>
                  <a:lnTo>
                    <a:pt x="243" y="601"/>
                  </a:lnTo>
                  <a:lnTo>
                    <a:pt x="359" y="601"/>
                  </a:lnTo>
                  <a:lnTo>
                    <a:pt x="417" y="581"/>
                  </a:lnTo>
                  <a:lnTo>
                    <a:pt x="475" y="552"/>
                  </a:lnTo>
                  <a:lnTo>
                    <a:pt x="514" y="514"/>
                  </a:lnTo>
                  <a:lnTo>
                    <a:pt x="552" y="475"/>
                  </a:lnTo>
                  <a:lnTo>
                    <a:pt x="582" y="417"/>
                  </a:lnTo>
                  <a:lnTo>
                    <a:pt x="601" y="368"/>
                  </a:lnTo>
                  <a:lnTo>
                    <a:pt x="601" y="301"/>
                  </a:lnTo>
                  <a:lnTo>
                    <a:pt x="601" y="243"/>
                  </a:lnTo>
                  <a:lnTo>
                    <a:pt x="582" y="185"/>
                  </a:lnTo>
                  <a:lnTo>
                    <a:pt x="552" y="136"/>
                  </a:lnTo>
                  <a:lnTo>
                    <a:pt x="514" y="88"/>
                  </a:lnTo>
                  <a:lnTo>
                    <a:pt x="475" y="59"/>
                  </a:lnTo>
                  <a:lnTo>
                    <a:pt x="417" y="30"/>
                  </a:lnTo>
                  <a:lnTo>
                    <a:pt x="359" y="10"/>
                  </a:lnTo>
                  <a:lnTo>
                    <a:pt x="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6"/>
            <p:cNvSpPr/>
            <p:nvPr/>
          </p:nvSpPr>
          <p:spPr>
            <a:xfrm>
              <a:off x="1297684" y="806913"/>
              <a:ext cx="48902" cy="49716"/>
            </a:xfrm>
            <a:custGeom>
              <a:rect b="b" l="l" r="r" t="t"/>
              <a:pathLst>
                <a:path extrusionOk="0" h="611" w="601">
                  <a:moveTo>
                    <a:pt x="301" y="0"/>
                  </a:moveTo>
                  <a:lnTo>
                    <a:pt x="243" y="10"/>
                  </a:lnTo>
                  <a:lnTo>
                    <a:pt x="185" y="29"/>
                  </a:lnTo>
                  <a:lnTo>
                    <a:pt x="136" y="58"/>
                  </a:lnTo>
                  <a:lnTo>
                    <a:pt x="88" y="87"/>
                  </a:lnTo>
                  <a:lnTo>
                    <a:pt x="49" y="136"/>
                  </a:lnTo>
                  <a:lnTo>
                    <a:pt x="30" y="184"/>
                  </a:lnTo>
                  <a:lnTo>
                    <a:pt x="10" y="242"/>
                  </a:lnTo>
                  <a:lnTo>
                    <a:pt x="1" y="300"/>
                  </a:lnTo>
                  <a:lnTo>
                    <a:pt x="10" y="368"/>
                  </a:lnTo>
                  <a:lnTo>
                    <a:pt x="30" y="426"/>
                  </a:lnTo>
                  <a:lnTo>
                    <a:pt x="49" y="475"/>
                  </a:lnTo>
                  <a:lnTo>
                    <a:pt x="88" y="513"/>
                  </a:lnTo>
                  <a:lnTo>
                    <a:pt x="136" y="552"/>
                  </a:lnTo>
                  <a:lnTo>
                    <a:pt x="185" y="581"/>
                  </a:lnTo>
                  <a:lnTo>
                    <a:pt x="243" y="601"/>
                  </a:lnTo>
                  <a:lnTo>
                    <a:pt x="301" y="610"/>
                  </a:lnTo>
                  <a:lnTo>
                    <a:pt x="359" y="601"/>
                  </a:lnTo>
                  <a:lnTo>
                    <a:pt x="417" y="581"/>
                  </a:lnTo>
                  <a:lnTo>
                    <a:pt x="475" y="552"/>
                  </a:lnTo>
                  <a:lnTo>
                    <a:pt x="514" y="513"/>
                  </a:lnTo>
                  <a:lnTo>
                    <a:pt x="552" y="475"/>
                  </a:lnTo>
                  <a:lnTo>
                    <a:pt x="582" y="426"/>
                  </a:lnTo>
                  <a:lnTo>
                    <a:pt x="601" y="368"/>
                  </a:lnTo>
                  <a:lnTo>
                    <a:pt x="601" y="300"/>
                  </a:lnTo>
                  <a:lnTo>
                    <a:pt x="601" y="242"/>
                  </a:lnTo>
                  <a:lnTo>
                    <a:pt x="582" y="184"/>
                  </a:lnTo>
                  <a:lnTo>
                    <a:pt x="552" y="136"/>
                  </a:lnTo>
                  <a:lnTo>
                    <a:pt x="514" y="87"/>
                  </a:lnTo>
                  <a:lnTo>
                    <a:pt x="475" y="58"/>
                  </a:lnTo>
                  <a:lnTo>
                    <a:pt x="417" y="29"/>
                  </a:lnTo>
                  <a:lnTo>
                    <a:pt x="359"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6"/>
            <p:cNvSpPr/>
            <p:nvPr/>
          </p:nvSpPr>
          <p:spPr>
            <a:xfrm>
              <a:off x="1297684" y="1099183"/>
              <a:ext cx="48902" cy="49634"/>
            </a:xfrm>
            <a:custGeom>
              <a:rect b="b" l="l" r="r" t="t"/>
              <a:pathLst>
                <a:path extrusionOk="0" h="610" w="601">
                  <a:moveTo>
                    <a:pt x="301" y="0"/>
                  </a:moveTo>
                  <a:lnTo>
                    <a:pt x="243" y="10"/>
                  </a:lnTo>
                  <a:lnTo>
                    <a:pt x="185" y="29"/>
                  </a:lnTo>
                  <a:lnTo>
                    <a:pt x="136" y="58"/>
                  </a:lnTo>
                  <a:lnTo>
                    <a:pt x="88" y="97"/>
                  </a:lnTo>
                  <a:lnTo>
                    <a:pt x="49" y="136"/>
                  </a:lnTo>
                  <a:lnTo>
                    <a:pt x="30" y="184"/>
                  </a:lnTo>
                  <a:lnTo>
                    <a:pt x="10" y="242"/>
                  </a:lnTo>
                  <a:lnTo>
                    <a:pt x="1" y="310"/>
                  </a:lnTo>
                  <a:lnTo>
                    <a:pt x="10" y="368"/>
                  </a:lnTo>
                  <a:lnTo>
                    <a:pt x="30" y="426"/>
                  </a:lnTo>
                  <a:lnTo>
                    <a:pt x="49" y="474"/>
                  </a:lnTo>
                  <a:lnTo>
                    <a:pt x="88" y="523"/>
                  </a:lnTo>
                  <a:lnTo>
                    <a:pt x="136" y="552"/>
                  </a:lnTo>
                  <a:lnTo>
                    <a:pt x="185" y="581"/>
                  </a:lnTo>
                  <a:lnTo>
                    <a:pt x="243" y="600"/>
                  </a:lnTo>
                  <a:lnTo>
                    <a:pt x="301" y="610"/>
                  </a:lnTo>
                  <a:lnTo>
                    <a:pt x="359" y="600"/>
                  </a:lnTo>
                  <a:lnTo>
                    <a:pt x="417" y="581"/>
                  </a:lnTo>
                  <a:lnTo>
                    <a:pt x="475" y="552"/>
                  </a:lnTo>
                  <a:lnTo>
                    <a:pt x="514" y="523"/>
                  </a:lnTo>
                  <a:lnTo>
                    <a:pt x="552" y="474"/>
                  </a:lnTo>
                  <a:lnTo>
                    <a:pt x="582" y="426"/>
                  </a:lnTo>
                  <a:lnTo>
                    <a:pt x="601" y="368"/>
                  </a:lnTo>
                  <a:lnTo>
                    <a:pt x="601" y="310"/>
                  </a:lnTo>
                  <a:lnTo>
                    <a:pt x="601" y="242"/>
                  </a:lnTo>
                  <a:lnTo>
                    <a:pt x="582" y="184"/>
                  </a:lnTo>
                  <a:lnTo>
                    <a:pt x="552" y="136"/>
                  </a:lnTo>
                  <a:lnTo>
                    <a:pt x="514" y="97"/>
                  </a:lnTo>
                  <a:lnTo>
                    <a:pt x="475" y="58"/>
                  </a:lnTo>
                  <a:lnTo>
                    <a:pt x="417" y="29"/>
                  </a:lnTo>
                  <a:lnTo>
                    <a:pt x="359"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6"/>
            <p:cNvSpPr/>
            <p:nvPr/>
          </p:nvSpPr>
          <p:spPr>
            <a:xfrm>
              <a:off x="1297684" y="1392186"/>
              <a:ext cx="48902" cy="48902"/>
            </a:xfrm>
            <a:custGeom>
              <a:rect b="b" l="l" r="r" t="t"/>
              <a:pathLst>
                <a:path extrusionOk="0" h="601" w="601">
                  <a:moveTo>
                    <a:pt x="243" y="0"/>
                  </a:moveTo>
                  <a:lnTo>
                    <a:pt x="185" y="20"/>
                  </a:lnTo>
                  <a:lnTo>
                    <a:pt x="136" y="49"/>
                  </a:lnTo>
                  <a:lnTo>
                    <a:pt x="88" y="88"/>
                  </a:lnTo>
                  <a:lnTo>
                    <a:pt x="49" y="126"/>
                  </a:lnTo>
                  <a:lnTo>
                    <a:pt x="30" y="184"/>
                  </a:lnTo>
                  <a:lnTo>
                    <a:pt x="10" y="233"/>
                  </a:lnTo>
                  <a:lnTo>
                    <a:pt x="1" y="301"/>
                  </a:lnTo>
                  <a:lnTo>
                    <a:pt x="10" y="359"/>
                  </a:lnTo>
                  <a:lnTo>
                    <a:pt x="30" y="417"/>
                  </a:lnTo>
                  <a:lnTo>
                    <a:pt x="49" y="465"/>
                  </a:lnTo>
                  <a:lnTo>
                    <a:pt x="88" y="514"/>
                  </a:lnTo>
                  <a:lnTo>
                    <a:pt x="136" y="552"/>
                  </a:lnTo>
                  <a:lnTo>
                    <a:pt x="185" y="572"/>
                  </a:lnTo>
                  <a:lnTo>
                    <a:pt x="243" y="591"/>
                  </a:lnTo>
                  <a:lnTo>
                    <a:pt x="301" y="601"/>
                  </a:lnTo>
                  <a:lnTo>
                    <a:pt x="359" y="591"/>
                  </a:lnTo>
                  <a:lnTo>
                    <a:pt x="417" y="572"/>
                  </a:lnTo>
                  <a:lnTo>
                    <a:pt x="475" y="552"/>
                  </a:lnTo>
                  <a:lnTo>
                    <a:pt x="514" y="514"/>
                  </a:lnTo>
                  <a:lnTo>
                    <a:pt x="552" y="465"/>
                  </a:lnTo>
                  <a:lnTo>
                    <a:pt x="582" y="417"/>
                  </a:lnTo>
                  <a:lnTo>
                    <a:pt x="601" y="359"/>
                  </a:lnTo>
                  <a:lnTo>
                    <a:pt x="601" y="301"/>
                  </a:lnTo>
                  <a:lnTo>
                    <a:pt x="601" y="233"/>
                  </a:lnTo>
                  <a:lnTo>
                    <a:pt x="582" y="184"/>
                  </a:lnTo>
                  <a:lnTo>
                    <a:pt x="552" y="126"/>
                  </a:lnTo>
                  <a:lnTo>
                    <a:pt x="514" y="88"/>
                  </a:lnTo>
                  <a:lnTo>
                    <a:pt x="475" y="49"/>
                  </a:lnTo>
                  <a:lnTo>
                    <a:pt x="417" y="20"/>
                  </a:lnTo>
                  <a:lnTo>
                    <a:pt x="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6"/>
            <p:cNvSpPr/>
            <p:nvPr/>
          </p:nvSpPr>
          <p:spPr>
            <a:xfrm>
              <a:off x="1005414" y="-362087"/>
              <a:ext cx="48983" cy="48902"/>
            </a:xfrm>
            <a:custGeom>
              <a:rect b="b" l="l" r="r" t="t"/>
              <a:pathLst>
                <a:path extrusionOk="0" h="601" w="602">
                  <a:moveTo>
                    <a:pt x="243" y="0"/>
                  </a:moveTo>
                  <a:lnTo>
                    <a:pt x="185" y="20"/>
                  </a:lnTo>
                  <a:lnTo>
                    <a:pt x="136" y="49"/>
                  </a:lnTo>
                  <a:lnTo>
                    <a:pt x="88" y="88"/>
                  </a:lnTo>
                  <a:lnTo>
                    <a:pt x="49" y="136"/>
                  </a:lnTo>
                  <a:lnTo>
                    <a:pt x="20" y="184"/>
                  </a:lnTo>
                  <a:lnTo>
                    <a:pt x="11" y="242"/>
                  </a:lnTo>
                  <a:lnTo>
                    <a:pt x="1" y="301"/>
                  </a:lnTo>
                  <a:lnTo>
                    <a:pt x="11" y="359"/>
                  </a:lnTo>
                  <a:lnTo>
                    <a:pt x="20" y="417"/>
                  </a:lnTo>
                  <a:lnTo>
                    <a:pt x="49" y="465"/>
                  </a:lnTo>
                  <a:lnTo>
                    <a:pt x="88" y="513"/>
                  </a:lnTo>
                  <a:lnTo>
                    <a:pt x="136" y="552"/>
                  </a:lnTo>
                  <a:lnTo>
                    <a:pt x="185" y="581"/>
                  </a:lnTo>
                  <a:lnTo>
                    <a:pt x="243" y="591"/>
                  </a:lnTo>
                  <a:lnTo>
                    <a:pt x="301" y="601"/>
                  </a:lnTo>
                  <a:lnTo>
                    <a:pt x="359" y="591"/>
                  </a:lnTo>
                  <a:lnTo>
                    <a:pt x="417" y="581"/>
                  </a:lnTo>
                  <a:lnTo>
                    <a:pt x="466" y="552"/>
                  </a:lnTo>
                  <a:lnTo>
                    <a:pt x="514" y="513"/>
                  </a:lnTo>
                  <a:lnTo>
                    <a:pt x="553" y="465"/>
                  </a:lnTo>
                  <a:lnTo>
                    <a:pt x="582" y="417"/>
                  </a:lnTo>
                  <a:lnTo>
                    <a:pt x="601" y="359"/>
                  </a:lnTo>
                  <a:lnTo>
                    <a:pt x="601" y="301"/>
                  </a:lnTo>
                  <a:lnTo>
                    <a:pt x="601" y="242"/>
                  </a:lnTo>
                  <a:lnTo>
                    <a:pt x="582" y="184"/>
                  </a:lnTo>
                  <a:lnTo>
                    <a:pt x="553" y="136"/>
                  </a:lnTo>
                  <a:lnTo>
                    <a:pt x="514" y="88"/>
                  </a:lnTo>
                  <a:lnTo>
                    <a:pt x="466" y="49"/>
                  </a:lnTo>
                  <a:lnTo>
                    <a:pt x="417" y="20"/>
                  </a:lnTo>
                  <a:lnTo>
                    <a:pt x="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6"/>
            <p:cNvSpPr/>
            <p:nvPr/>
          </p:nvSpPr>
          <p:spPr>
            <a:xfrm>
              <a:off x="1005414" y="-69817"/>
              <a:ext cx="48983" cy="48902"/>
            </a:xfrm>
            <a:custGeom>
              <a:rect b="b" l="l" r="r" t="t"/>
              <a:pathLst>
                <a:path extrusionOk="0" h="601" w="602">
                  <a:moveTo>
                    <a:pt x="301" y="0"/>
                  </a:moveTo>
                  <a:lnTo>
                    <a:pt x="243" y="10"/>
                  </a:lnTo>
                  <a:lnTo>
                    <a:pt x="185" y="19"/>
                  </a:lnTo>
                  <a:lnTo>
                    <a:pt x="136" y="49"/>
                  </a:lnTo>
                  <a:lnTo>
                    <a:pt x="88" y="87"/>
                  </a:lnTo>
                  <a:lnTo>
                    <a:pt x="49" y="136"/>
                  </a:lnTo>
                  <a:lnTo>
                    <a:pt x="20" y="184"/>
                  </a:lnTo>
                  <a:lnTo>
                    <a:pt x="11" y="242"/>
                  </a:lnTo>
                  <a:lnTo>
                    <a:pt x="1" y="300"/>
                  </a:lnTo>
                  <a:lnTo>
                    <a:pt x="11" y="358"/>
                  </a:lnTo>
                  <a:lnTo>
                    <a:pt x="20" y="416"/>
                  </a:lnTo>
                  <a:lnTo>
                    <a:pt x="49" y="465"/>
                  </a:lnTo>
                  <a:lnTo>
                    <a:pt x="88" y="513"/>
                  </a:lnTo>
                  <a:lnTo>
                    <a:pt x="136" y="552"/>
                  </a:lnTo>
                  <a:lnTo>
                    <a:pt x="185" y="581"/>
                  </a:lnTo>
                  <a:lnTo>
                    <a:pt x="243" y="600"/>
                  </a:lnTo>
                  <a:lnTo>
                    <a:pt x="359" y="600"/>
                  </a:lnTo>
                  <a:lnTo>
                    <a:pt x="417" y="581"/>
                  </a:lnTo>
                  <a:lnTo>
                    <a:pt x="466" y="552"/>
                  </a:lnTo>
                  <a:lnTo>
                    <a:pt x="514" y="513"/>
                  </a:lnTo>
                  <a:lnTo>
                    <a:pt x="553" y="465"/>
                  </a:lnTo>
                  <a:lnTo>
                    <a:pt x="582" y="416"/>
                  </a:lnTo>
                  <a:lnTo>
                    <a:pt x="601" y="358"/>
                  </a:lnTo>
                  <a:lnTo>
                    <a:pt x="601" y="300"/>
                  </a:lnTo>
                  <a:lnTo>
                    <a:pt x="601" y="242"/>
                  </a:lnTo>
                  <a:lnTo>
                    <a:pt x="582" y="184"/>
                  </a:lnTo>
                  <a:lnTo>
                    <a:pt x="553" y="136"/>
                  </a:lnTo>
                  <a:lnTo>
                    <a:pt x="514" y="87"/>
                  </a:lnTo>
                  <a:lnTo>
                    <a:pt x="466" y="49"/>
                  </a:lnTo>
                  <a:lnTo>
                    <a:pt x="417" y="19"/>
                  </a:lnTo>
                  <a:lnTo>
                    <a:pt x="359"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6"/>
            <p:cNvSpPr/>
            <p:nvPr/>
          </p:nvSpPr>
          <p:spPr>
            <a:xfrm>
              <a:off x="1005414" y="222372"/>
              <a:ext cx="48983" cy="48983"/>
            </a:xfrm>
            <a:custGeom>
              <a:rect b="b" l="l" r="r" t="t"/>
              <a:pathLst>
                <a:path extrusionOk="0" h="602" w="602">
                  <a:moveTo>
                    <a:pt x="301" y="1"/>
                  </a:moveTo>
                  <a:lnTo>
                    <a:pt x="243" y="11"/>
                  </a:lnTo>
                  <a:lnTo>
                    <a:pt x="185" y="30"/>
                  </a:lnTo>
                  <a:lnTo>
                    <a:pt x="136" y="49"/>
                  </a:lnTo>
                  <a:lnTo>
                    <a:pt x="88" y="88"/>
                  </a:lnTo>
                  <a:lnTo>
                    <a:pt x="49" y="136"/>
                  </a:lnTo>
                  <a:lnTo>
                    <a:pt x="20" y="185"/>
                  </a:lnTo>
                  <a:lnTo>
                    <a:pt x="11" y="243"/>
                  </a:lnTo>
                  <a:lnTo>
                    <a:pt x="1" y="301"/>
                  </a:lnTo>
                  <a:lnTo>
                    <a:pt x="11" y="359"/>
                  </a:lnTo>
                  <a:lnTo>
                    <a:pt x="20" y="417"/>
                  </a:lnTo>
                  <a:lnTo>
                    <a:pt x="49" y="475"/>
                  </a:lnTo>
                  <a:lnTo>
                    <a:pt x="88" y="514"/>
                  </a:lnTo>
                  <a:lnTo>
                    <a:pt x="136" y="553"/>
                  </a:lnTo>
                  <a:lnTo>
                    <a:pt x="185" y="582"/>
                  </a:lnTo>
                  <a:lnTo>
                    <a:pt x="243" y="601"/>
                  </a:lnTo>
                  <a:lnTo>
                    <a:pt x="359" y="601"/>
                  </a:lnTo>
                  <a:lnTo>
                    <a:pt x="417" y="582"/>
                  </a:lnTo>
                  <a:lnTo>
                    <a:pt x="466" y="553"/>
                  </a:lnTo>
                  <a:lnTo>
                    <a:pt x="514" y="514"/>
                  </a:lnTo>
                  <a:lnTo>
                    <a:pt x="553" y="475"/>
                  </a:lnTo>
                  <a:lnTo>
                    <a:pt x="582" y="417"/>
                  </a:lnTo>
                  <a:lnTo>
                    <a:pt x="601" y="359"/>
                  </a:lnTo>
                  <a:lnTo>
                    <a:pt x="601" y="301"/>
                  </a:lnTo>
                  <a:lnTo>
                    <a:pt x="601" y="243"/>
                  </a:lnTo>
                  <a:lnTo>
                    <a:pt x="582" y="185"/>
                  </a:lnTo>
                  <a:lnTo>
                    <a:pt x="553" y="136"/>
                  </a:lnTo>
                  <a:lnTo>
                    <a:pt x="514" y="88"/>
                  </a:lnTo>
                  <a:lnTo>
                    <a:pt x="466" y="49"/>
                  </a:lnTo>
                  <a:lnTo>
                    <a:pt x="417" y="30"/>
                  </a:lnTo>
                  <a:lnTo>
                    <a:pt x="359" y="11"/>
                  </a:lnTo>
                  <a:lnTo>
                    <a:pt x="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6"/>
            <p:cNvSpPr/>
            <p:nvPr/>
          </p:nvSpPr>
          <p:spPr>
            <a:xfrm>
              <a:off x="1005414" y="514642"/>
              <a:ext cx="48983" cy="48902"/>
            </a:xfrm>
            <a:custGeom>
              <a:rect b="b" l="l" r="r" t="t"/>
              <a:pathLst>
                <a:path extrusionOk="0" h="601" w="602">
                  <a:moveTo>
                    <a:pt x="301" y="1"/>
                  </a:moveTo>
                  <a:lnTo>
                    <a:pt x="243" y="10"/>
                  </a:lnTo>
                  <a:lnTo>
                    <a:pt x="185" y="30"/>
                  </a:lnTo>
                  <a:lnTo>
                    <a:pt x="136" y="59"/>
                  </a:lnTo>
                  <a:lnTo>
                    <a:pt x="88" y="88"/>
                  </a:lnTo>
                  <a:lnTo>
                    <a:pt x="49" y="136"/>
                  </a:lnTo>
                  <a:lnTo>
                    <a:pt x="20" y="185"/>
                  </a:lnTo>
                  <a:lnTo>
                    <a:pt x="11" y="243"/>
                  </a:lnTo>
                  <a:lnTo>
                    <a:pt x="1" y="301"/>
                  </a:lnTo>
                  <a:lnTo>
                    <a:pt x="11" y="368"/>
                  </a:lnTo>
                  <a:lnTo>
                    <a:pt x="20" y="417"/>
                  </a:lnTo>
                  <a:lnTo>
                    <a:pt x="49" y="475"/>
                  </a:lnTo>
                  <a:lnTo>
                    <a:pt x="88" y="514"/>
                  </a:lnTo>
                  <a:lnTo>
                    <a:pt x="136" y="552"/>
                  </a:lnTo>
                  <a:lnTo>
                    <a:pt x="185" y="581"/>
                  </a:lnTo>
                  <a:lnTo>
                    <a:pt x="243" y="601"/>
                  </a:lnTo>
                  <a:lnTo>
                    <a:pt x="359" y="601"/>
                  </a:lnTo>
                  <a:lnTo>
                    <a:pt x="417" y="581"/>
                  </a:lnTo>
                  <a:lnTo>
                    <a:pt x="466" y="552"/>
                  </a:lnTo>
                  <a:lnTo>
                    <a:pt x="514" y="514"/>
                  </a:lnTo>
                  <a:lnTo>
                    <a:pt x="553" y="475"/>
                  </a:lnTo>
                  <a:lnTo>
                    <a:pt x="582" y="417"/>
                  </a:lnTo>
                  <a:lnTo>
                    <a:pt x="601" y="368"/>
                  </a:lnTo>
                  <a:lnTo>
                    <a:pt x="601" y="301"/>
                  </a:lnTo>
                  <a:lnTo>
                    <a:pt x="601" y="243"/>
                  </a:lnTo>
                  <a:lnTo>
                    <a:pt x="582" y="185"/>
                  </a:lnTo>
                  <a:lnTo>
                    <a:pt x="553" y="136"/>
                  </a:lnTo>
                  <a:lnTo>
                    <a:pt x="514" y="88"/>
                  </a:lnTo>
                  <a:lnTo>
                    <a:pt x="466" y="59"/>
                  </a:lnTo>
                  <a:lnTo>
                    <a:pt x="417" y="30"/>
                  </a:lnTo>
                  <a:lnTo>
                    <a:pt x="359" y="10"/>
                  </a:lnTo>
                  <a:lnTo>
                    <a:pt x="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6"/>
            <p:cNvSpPr/>
            <p:nvPr/>
          </p:nvSpPr>
          <p:spPr>
            <a:xfrm>
              <a:off x="1005414" y="806913"/>
              <a:ext cx="48983" cy="49716"/>
            </a:xfrm>
            <a:custGeom>
              <a:rect b="b" l="l" r="r" t="t"/>
              <a:pathLst>
                <a:path extrusionOk="0" h="611" w="602">
                  <a:moveTo>
                    <a:pt x="301" y="0"/>
                  </a:moveTo>
                  <a:lnTo>
                    <a:pt x="243" y="10"/>
                  </a:lnTo>
                  <a:lnTo>
                    <a:pt x="185" y="29"/>
                  </a:lnTo>
                  <a:lnTo>
                    <a:pt x="136" y="58"/>
                  </a:lnTo>
                  <a:lnTo>
                    <a:pt x="88" y="87"/>
                  </a:lnTo>
                  <a:lnTo>
                    <a:pt x="49" y="136"/>
                  </a:lnTo>
                  <a:lnTo>
                    <a:pt x="20" y="184"/>
                  </a:lnTo>
                  <a:lnTo>
                    <a:pt x="11" y="242"/>
                  </a:lnTo>
                  <a:lnTo>
                    <a:pt x="1" y="300"/>
                  </a:lnTo>
                  <a:lnTo>
                    <a:pt x="11" y="368"/>
                  </a:lnTo>
                  <a:lnTo>
                    <a:pt x="20" y="426"/>
                  </a:lnTo>
                  <a:lnTo>
                    <a:pt x="49" y="475"/>
                  </a:lnTo>
                  <a:lnTo>
                    <a:pt x="88" y="513"/>
                  </a:lnTo>
                  <a:lnTo>
                    <a:pt x="136" y="552"/>
                  </a:lnTo>
                  <a:lnTo>
                    <a:pt x="185" y="581"/>
                  </a:lnTo>
                  <a:lnTo>
                    <a:pt x="243" y="601"/>
                  </a:lnTo>
                  <a:lnTo>
                    <a:pt x="301" y="610"/>
                  </a:lnTo>
                  <a:lnTo>
                    <a:pt x="359" y="601"/>
                  </a:lnTo>
                  <a:lnTo>
                    <a:pt x="417" y="581"/>
                  </a:lnTo>
                  <a:lnTo>
                    <a:pt x="466" y="552"/>
                  </a:lnTo>
                  <a:lnTo>
                    <a:pt x="514" y="513"/>
                  </a:lnTo>
                  <a:lnTo>
                    <a:pt x="553" y="475"/>
                  </a:lnTo>
                  <a:lnTo>
                    <a:pt x="582" y="426"/>
                  </a:lnTo>
                  <a:lnTo>
                    <a:pt x="601" y="368"/>
                  </a:lnTo>
                  <a:lnTo>
                    <a:pt x="601" y="300"/>
                  </a:lnTo>
                  <a:lnTo>
                    <a:pt x="601" y="242"/>
                  </a:lnTo>
                  <a:lnTo>
                    <a:pt x="582" y="184"/>
                  </a:lnTo>
                  <a:lnTo>
                    <a:pt x="553" y="136"/>
                  </a:lnTo>
                  <a:lnTo>
                    <a:pt x="514" y="87"/>
                  </a:lnTo>
                  <a:lnTo>
                    <a:pt x="466" y="58"/>
                  </a:lnTo>
                  <a:lnTo>
                    <a:pt x="417" y="29"/>
                  </a:lnTo>
                  <a:lnTo>
                    <a:pt x="359"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6"/>
            <p:cNvSpPr/>
            <p:nvPr/>
          </p:nvSpPr>
          <p:spPr>
            <a:xfrm>
              <a:off x="1005414" y="1099183"/>
              <a:ext cx="48983" cy="49634"/>
            </a:xfrm>
            <a:custGeom>
              <a:rect b="b" l="l" r="r" t="t"/>
              <a:pathLst>
                <a:path extrusionOk="0" h="610" w="602">
                  <a:moveTo>
                    <a:pt x="301" y="0"/>
                  </a:moveTo>
                  <a:lnTo>
                    <a:pt x="243" y="10"/>
                  </a:lnTo>
                  <a:lnTo>
                    <a:pt x="185" y="29"/>
                  </a:lnTo>
                  <a:lnTo>
                    <a:pt x="136" y="58"/>
                  </a:lnTo>
                  <a:lnTo>
                    <a:pt x="88" y="97"/>
                  </a:lnTo>
                  <a:lnTo>
                    <a:pt x="49" y="136"/>
                  </a:lnTo>
                  <a:lnTo>
                    <a:pt x="20" y="184"/>
                  </a:lnTo>
                  <a:lnTo>
                    <a:pt x="11" y="242"/>
                  </a:lnTo>
                  <a:lnTo>
                    <a:pt x="1" y="310"/>
                  </a:lnTo>
                  <a:lnTo>
                    <a:pt x="11" y="368"/>
                  </a:lnTo>
                  <a:lnTo>
                    <a:pt x="20" y="426"/>
                  </a:lnTo>
                  <a:lnTo>
                    <a:pt x="49" y="474"/>
                  </a:lnTo>
                  <a:lnTo>
                    <a:pt x="88" y="523"/>
                  </a:lnTo>
                  <a:lnTo>
                    <a:pt x="136" y="552"/>
                  </a:lnTo>
                  <a:lnTo>
                    <a:pt x="185" y="581"/>
                  </a:lnTo>
                  <a:lnTo>
                    <a:pt x="243" y="600"/>
                  </a:lnTo>
                  <a:lnTo>
                    <a:pt x="301" y="610"/>
                  </a:lnTo>
                  <a:lnTo>
                    <a:pt x="359" y="600"/>
                  </a:lnTo>
                  <a:lnTo>
                    <a:pt x="417" y="581"/>
                  </a:lnTo>
                  <a:lnTo>
                    <a:pt x="466" y="552"/>
                  </a:lnTo>
                  <a:lnTo>
                    <a:pt x="514" y="523"/>
                  </a:lnTo>
                  <a:lnTo>
                    <a:pt x="553" y="474"/>
                  </a:lnTo>
                  <a:lnTo>
                    <a:pt x="582" y="426"/>
                  </a:lnTo>
                  <a:lnTo>
                    <a:pt x="601" y="368"/>
                  </a:lnTo>
                  <a:lnTo>
                    <a:pt x="601" y="310"/>
                  </a:lnTo>
                  <a:lnTo>
                    <a:pt x="601" y="242"/>
                  </a:lnTo>
                  <a:lnTo>
                    <a:pt x="582" y="184"/>
                  </a:lnTo>
                  <a:lnTo>
                    <a:pt x="553" y="136"/>
                  </a:lnTo>
                  <a:lnTo>
                    <a:pt x="514" y="97"/>
                  </a:lnTo>
                  <a:lnTo>
                    <a:pt x="466" y="58"/>
                  </a:lnTo>
                  <a:lnTo>
                    <a:pt x="417" y="29"/>
                  </a:lnTo>
                  <a:lnTo>
                    <a:pt x="359" y="10"/>
                  </a:lnTo>
                  <a:lnTo>
                    <a:pt x="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6"/>
            <p:cNvSpPr/>
            <p:nvPr/>
          </p:nvSpPr>
          <p:spPr>
            <a:xfrm>
              <a:off x="1005414" y="1392186"/>
              <a:ext cx="48983" cy="48902"/>
            </a:xfrm>
            <a:custGeom>
              <a:rect b="b" l="l" r="r" t="t"/>
              <a:pathLst>
                <a:path extrusionOk="0" h="601" w="602">
                  <a:moveTo>
                    <a:pt x="243" y="0"/>
                  </a:moveTo>
                  <a:lnTo>
                    <a:pt x="185" y="20"/>
                  </a:lnTo>
                  <a:lnTo>
                    <a:pt x="136" y="49"/>
                  </a:lnTo>
                  <a:lnTo>
                    <a:pt x="88" y="88"/>
                  </a:lnTo>
                  <a:lnTo>
                    <a:pt x="49" y="126"/>
                  </a:lnTo>
                  <a:lnTo>
                    <a:pt x="20" y="184"/>
                  </a:lnTo>
                  <a:lnTo>
                    <a:pt x="11" y="233"/>
                  </a:lnTo>
                  <a:lnTo>
                    <a:pt x="1" y="301"/>
                  </a:lnTo>
                  <a:lnTo>
                    <a:pt x="11" y="359"/>
                  </a:lnTo>
                  <a:lnTo>
                    <a:pt x="20" y="417"/>
                  </a:lnTo>
                  <a:lnTo>
                    <a:pt x="49" y="465"/>
                  </a:lnTo>
                  <a:lnTo>
                    <a:pt x="88" y="514"/>
                  </a:lnTo>
                  <a:lnTo>
                    <a:pt x="136" y="552"/>
                  </a:lnTo>
                  <a:lnTo>
                    <a:pt x="185" y="572"/>
                  </a:lnTo>
                  <a:lnTo>
                    <a:pt x="243" y="591"/>
                  </a:lnTo>
                  <a:lnTo>
                    <a:pt x="301" y="601"/>
                  </a:lnTo>
                  <a:lnTo>
                    <a:pt x="359" y="591"/>
                  </a:lnTo>
                  <a:lnTo>
                    <a:pt x="417" y="572"/>
                  </a:lnTo>
                  <a:lnTo>
                    <a:pt x="466" y="552"/>
                  </a:lnTo>
                  <a:lnTo>
                    <a:pt x="514" y="514"/>
                  </a:lnTo>
                  <a:lnTo>
                    <a:pt x="553" y="465"/>
                  </a:lnTo>
                  <a:lnTo>
                    <a:pt x="582" y="417"/>
                  </a:lnTo>
                  <a:lnTo>
                    <a:pt x="601" y="359"/>
                  </a:lnTo>
                  <a:lnTo>
                    <a:pt x="601" y="301"/>
                  </a:lnTo>
                  <a:lnTo>
                    <a:pt x="601" y="233"/>
                  </a:lnTo>
                  <a:lnTo>
                    <a:pt x="582" y="184"/>
                  </a:lnTo>
                  <a:lnTo>
                    <a:pt x="553" y="126"/>
                  </a:lnTo>
                  <a:lnTo>
                    <a:pt x="514" y="88"/>
                  </a:lnTo>
                  <a:lnTo>
                    <a:pt x="466" y="49"/>
                  </a:lnTo>
                  <a:lnTo>
                    <a:pt x="417" y="20"/>
                  </a:lnTo>
                  <a:lnTo>
                    <a:pt x="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
            <p:cNvSpPr/>
            <p:nvPr/>
          </p:nvSpPr>
          <p:spPr>
            <a:xfrm>
              <a:off x="713225" y="-362087"/>
              <a:ext cx="48902" cy="48902"/>
            </a:xfrm>
            <a:custGeom>
              <a:rect b="b" l="l" r="r" t="t"/>
              <a:pathLst>
                <a:path extrusionOk="0" h="601" w="601">
                  <a:moveTo>
                    <a:pt x="242" y="0"/>
                  </a:moveTo>
                  <a:lnTo>
                    <a:pt x="184" y="20"/>
                  </a:lnTo>
                  <a:lnTo>
                    <a:pt x="136" y="49"/>
                  </a:lnTo>
                  <a:lnTo>
                    <a:pt x="87" y="88"/>
                  </a:lnTo>
                  <a:lnTo>
                    <a:pt x="49" y="136"/>
                  </a:lnTo>
                  <a:lnTo>
                    <a:pt x="20" y="184"/>
                  </a:lnTo>
                  <a:lnTo>
                    <a:pt x="0" y="242"/>
                  </a:lnTo>
                  <a:lnTo>
                    <a:pt x="0" y="301"/>
                  </a:lnTo>
                  <a:lnTo>
                    <a:pt x="0" y="359"/>
                  </a:lnTo>
                  <a:lnTo>
                    <a:pt x="20" y="417"/>
                  </a:lnTo>
                  <a:lnTo>
                    <a:pt x="49" y="465"/>
                  </a:lnTo>
                  <a:lnTo>
                    <a:pt x="87" y="513"/>
                  </a:lnTo>
                  <a:lnTo>
                    <a:pt x="136" y="552"/>
                  </a:lnTo>
                  <a:lnTo>
                    <a:pt x="184" y="581"/>
                  </a:lnTo>
                  <a:lnTo>
                    <a:pt x="242" y="591"/>
                  </a:lnTo>
                  <a:lnTo>
                    <a:pt x="300" y="601"/>
                  </a:lnTo>
                  <a:lnTo>
                    <a:pt x="358" y="591"/>
                  </a:lnTo>
                  <a:lnTo>
                    <a:pt x="417" y="581"/>
                  </a:lnTo>
                  <a:lnTo>
                    <a:pt x="465" y="552"/>
                  </a:lnTo>
                  <a:lnTo>
                    <a:pt x="513" y="513"/>
                  </a:lnTo>
                  <a:lnTo>
                    <a:pt x="552" y="465"/>
                  </a:lnTo>
                  <a:lnTo>
                    <a:pt x="581" y="417"/>
                  </a:lnTo>
                  <a:lnTo>
                    <a:pt x="591" y="359"/>
                  </a:lnTo>
                  <a:lnTo>
                    <a:pt x="600" y="301"/>
                  </a:lnTo>
                  <a:lnTo>
                    <a:pt x="591" y="242"/>
                  </a:lnTo>
                  <a:lnTo>
                    <a:pt x="581" y="184"/>
                  </a:lnTo>
                  <a:lnTo>
                    <a:pt x="552" y="136"/>
                  </a:lnTo>
                  <a:lnTo>
                    <a:pt x="513" y="88"/>
                  </a:lnTo>
                  <a:lnTo>
                    <a:pt x="465" y="49"/>
                  </a:lnTo>
                  <a:lnTo>
                    <a:pt x="417" y="20"/>
                  </a:lnTo>
                  <a:lnTo>
                    <a:pt x="3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6"/>
            <p:cNvSpPr/>
            <p:nvPr/>
          </p:nvSpPr>
          <p:spPr>
            <a:xfrm>
              <a:off x="713225" y="-69817"/>
              <a:ext cx="48902" cy="48902"/>
            </a:xfrm>
            <a:custGeom>
              <a:rect b="b" l="l" r="r" t="t"/>
              <a:pathLst>
                <a:path extrusionOk="0" h="601" w="601">
                  <a:moveTo>
                    <a:pt x="300" y="0"/>
                  </a:moveTo>
                  <a:lnTo>
                    <a:pt x="242" y="10"/>
                  </a:lnTo>
                  <a:lnTo>
                    <a:pt x="184" y="19"/>
                  </a:lnTo>
                  <a:lnTo>
                    <a:pt x="136" y="49"/>
                  </a:lnTo>
                  <a:lnTo>
                    <a:pt x="87" y="87"/>
                  </a:lnTo>
                  <a:lnTo>
                    <a:pt x="49" y="136"/>
                  </a:lnTo>
                  <a:lnTo>
                    <a:pt x="20" y="184"/>
                  </a:lnTo>
                  <a:lnTo>
                    <a:pt x="0" y="242"/>
                  </a:lnTo>
                  <a:lnTo>
                    <a:pt x="0" y="300"/>
                  </a:lnTo>
                  <a:lnTo>
                    <a:pt x="0" y="358"/>
                  </a:lnTo>
                  <a:lnTo>
                    <a:pt x="20" y="416"/>
                  </a:lnTo>
                  <a:lnTo>
                    <a:pt x="49" y="465"/>
                  </a:lnTo>
                  <a:lnTo>
                    <a:pt x="87" y="513"/>
                  </a:lnTo>
                  <a:lnTo>
                    <a:pt x="136" y="552"/>
                  </a:lnTo>
                  <a:lnTo>
                    <a:pt x="184" y="581"/>
                  </a:lnTo>
                  <a:lnTo>
                    <a:pt x="242" y="600"/>
                  </a:lnTo>
                  <a:lnTo>
                    <a:pt x="358" y="600"/>
                  </a:lnTo>
                  <a:lnTo>
                    <a:pt x="417" y="581"/>
                  </a:lnTo>
                  <a:lnTo>
                    <a:pt x="465" y="552"/>
                  </a:lnTo>
                  <a:lnTo>
                    <a:pt x="513" y="513"/>
                  </a:lnTo>
                  <a:lnTo>
                    <a:pt x="552" y="465"/>
                  </a:lnTo>
                  <a:lnTo>
                    <a:pt x="581" y="416"/>
                  </a:lnTo>
                  <a:lnTo>
                    <a:pt x="591" y="358"/>
                  </a:lnTo>
                  <a:lnTo>
                    <a:pt x="600" y="300"/>
                  </a:lnTo>
                  <a:lnTo>
                    <a:pt x="591" y="242"/>
                  </a:lnTo>
                  <a:lnTo>
                    <a:pt x="581" y="184"/>
                  </a:lnTo>
                  <a:lnTo>
                    <a:pt x="552" y="136"/>
                  </a:lnTo>
                  <a:lnTo>
                    <a:pt x="513" y="87"/>
                  </a:lnTo>
                  <a:lnTo>
                    <a:pt x="465" y="49"/>
                  </a:lnTo>
                  <a:lnTo>
                    <a:pt x="417" y="19"/>
                  </a:lnTo>
                  <a:lnTo>
                    <a:pt x="358" y="10"/>
                  </a:lnTo>
                  <a:lnTo>
                    <a:pt x="3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6"/>
            <p:cNvSpPr/>
            <p:nvPr/>
          </p:nvSpPr>
          <p:spPr>
            <a:xfrm>
              <a:off x="713225" y="222372"/>
              <a:ext cx="48902" cy="48983"/>
            </a:xfrm>
            <a:custGeom>
              <a:rect b="b" l="l" r="r" t="t"/>
              <a:pathLst>
                <a:path extrusionOk="0" h="602" w="601">
                  <a:moveTo>
                    <a:pt x="300" y="1"/>
                  </a:moveTo>
                  <a:lnTo>
                    <a:pt x="242" y="11"/>
                  </a:lnTo>
                  <a:lnTo>
                    <a:pt x="184" y="30"/>
                  </a:lnTo>
                  <a:lnTo>
                    <a:pt x="136" y="49"/>
                  </a:lnTo>
                  <a:lnTo>
                    <a:pt x="87" y="88"/>
                  </a:lnTo>
                  <a:lnTo>
                    <a:pt x="49" y="136"/>
                  </a:lnTo>
                  <a:lnTo>
                    <a:pt x="20" y="185"/>
                  </a:lnTo>
                  <a:lnTo>
                    <a:pt x="0" y="243"/>
                  </a:lnTo>
                  <a:lnTo>
                    <a:pt x="0" y="301"/>
                  </a:lnTo>
                  <a:lnTo>
                    <a:pt x="0" y="359"/>
                  </a:lnTo>
                  <a:lnTo>
                    <a:pt x="20" y="417"/>
                  </a:lnTo>
                  <a:lnTo>
                    <a:pt x="49" y="475"/>
                  </a:lnTo>
                  <a:lnTo>
                    <a:pt x="87" y="514"/>
                  </a:lnTo>
                  <a:lnTo>
                    <a:pt x="136" y="553"/>
                  </a:lnTo>
                  <a:lnTo>
                    <a:pt x="184" y="582"/>
                  </a:lnTo>
                  <a:lnTo>
                    <a:pt x="242" y="601"/>
                  </a:lnTo>
                  <a:lnTo>
                    <a:pt x="358" y="601"/>
                  </a:lnTo>
                  <a:lnTo>
                    <a:pt x="417" y="582"/>
                  </a:lnTo>
                  <a:lnTo>
                    <a:pt x="465" y="553"/>
                  </a:lnTo>
                  <a:lnTo>
                    <a:pt x="513" y="514"/>
                  </a:lnTo>
                  <a:lnTo>
                    <a:pt x="552" y="475"/>
                  </a:lnTo>
                  <a:lnTo>
                    <a:pt x="581" y="417"/>
                  </a:lnTo>
                  <a:lnTo>
                    <a:pt x="591" y="359"/>
                  </a:lnTo>
                  <a:lnTo>
                    <a:pt x="600" y="301"/>
                  </a:lnTo>
                  <a:lnTo>
                    <a:pt x="591" y="243"/>
                  </a:lnTo>
                  <a:lnTo>
                    <a:pt x="581" y="185"/>
                  </a:lnTo>
                  <a:lnTo>
                    <a:pt x="552" y="136"/>
                  </a:lnTo>
                  <a:lnTo>
                    <a:pt x="513" y="88"/>
                  </a:lnTo>
                  <a:lnTo>
                    <a:pt x="465" y="49"/>
                  </a:lnTo>
                  <a:lnTo>
                    <a:pt x="417" y="30"/>
                  </a:lnTo>
                  <a:lnTo>
                    <a:pt x="358" y="11"/>
                  </a:lnTo>
                  <a:lnTo>
                    <a:pt x="3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6"/>
            <p:cNvSpPr/>
            <p:nvPr/>
          </p:nvSpPr>
          <p:spPr>
            <a:xfrm>
              <a:off x="713225" y="514642"/>
              <a:ext cx="48902" cy="48902"/>
            </a:xfrm>
            <a:custGeom>
              <a:rect b="b" l="l" r="r" t="t"/>
              <a:pathLst>
                <a:path extrusionOk="0" h="601" w="601">
                  <a:moveTo>
                    <a:pt x="300" y="1"/>
                  </a:moveTo>
                  <a:lnTo>
                    <a:pt x="242" y="10"/>
                  </a:lnTo>
                  <a:lnTo>
                    <a:pt x="184" y="30"/>
                  </a:lnTo>
                  <a:lnTo>
                    <a:pt x="136" y="59"/>
                  </a:lnTo>
                  <a:lnTo>
                    <a:pt x="87" y="88"/>
                  </a:lnTo>
                  <a:lnTo>
                    <a:pt x="49" y="136"/>
                  </a:lnTo>
                  <a:lnTo>
                    <a:pt x="20" y="185"/>
                  </a:lnTo>
                  <a:lnTo>
                    <a:pt x="0" y="243"/>
                  </a:lnTo>
                  <a:lnTo>
                    <a:pt x="0" y="301"/>
                  </a:lnTo>
                  <a:lnTo>
                    <a:pt x="0" y="368"/>
                  </a:lnTo>
                  <a:lnTo>
                    <a:pt x="20" y="417"/>
                  </a:lnTo>
                  <a:lnTo>
                    <a:pt x="49" y="475"/>
                  </a:lnTo>
                  <a:lnTo>
                    <a:pt x="87" y="514"/>
                  </a:lnTo>
                  <a:lnTo>
                    <a:pt x="136" y="552"/>
                  </a:lnTo>
                  <a:lnTo>
                    <a:pt x="184" y="581"/>
                  </a:lnTo>
                  <a:lnTo>
                    <a:pt x="242" y="601"/>
                  </a:lnTo>
                  <a:lnTo>
                    <a:pt x="358" y="601"/>
                  </a:lnTo>
                  <a:lnTo>
                    <a:pt x="417" y="581"/>
                  </a:lnTo>
                  <a:lnTo>
                    <a:pt x="465" y="552"/>
                  </a:lnTo>
                  <a:lnTo>
                    <a:pt x="513" y="514"/>
                  </a:lnTo>
                  <a:lnTo>
                    <a:pt x="552" y="475"/>
                  </a:lnTo>
                  <a:lnTo>
                    <a:pt x="581" y="417"/>
                  </a:lnTo>
                  <a:lnTo>
                    <a:pt x="591" y="368"/>
                  </a:lnTo>
                  <a:lnTo>
                    <a:pt x="600" y="301"/>
                  </a:lnTo>
                  <a:lnTo>
                    <a:pt x="591" y="243"/>
                  </a:lnTo>
                  <a:lnTo>
                    <a:pt x="581" y="185"/>
                  </a:lnTo>
                  <a:lnTo>
                    <a:pt x="552" y="136"/>
                  </a:lnTo>
                  <a:lnTo>
                    <a:pt x="513" y="88"/>
                  </a:lnTo>
                  <a:lnTo>
                    <a:pt x="465" y="59"/>
                  </a:lnTo>
                  <a:lnTo>
                    <a:pt x="417" y="30"/>
                  </a:lnTo>
                  <a:lnTo>
                    <a:pt x="358" y="10"/>
                  </a:lnTo>
                  <a:lnTo>
                    <a:pt x="3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6"/>
            <p:cNvSpPr/>
            <p:nvPr/>
          </p:nvSpPr>
          <p:spPr>
            <a:xfrm>
              <a:off x="713225" y="806913"/>
              <a:ext cx="48902" cy="49716"/>
            </a:xfrm>
            <a:custGeom>
              <a:rect b="b" l="l" r="r" t="t"/>
              <a:pathLst>
                <a:path extrusionOk="0" h="611" w="601">
                  <a:moveTo>
                    <a:pt x="300" y="0"/>
                  </a:moveTo>
                  <a:lnTo>
                    <a:pt x="242" y="10"/>
                  </a:lnTo>
                  <a:lnTo>
                    <a:pt x="184" y="29"/>
                  </a:lnTo>
                  <a:lnTo>
                    <a:pt x="136" y="58"/>
                  </a:lnTo>
                  <a:lnTo>
                    <a:pt x="87" y="87"/>
                  </a:lnTo>
                  <a:lnTo>
                    <a:pt x="49" y="136"/>
                  </a:lnTo>
                  <a:lnTo>
                    <a:pt x="20" y="184"/>
                  </a:lnTo>
                  <a:lnTo>
                    <a:pt x="0" y="242"/>
                  </a:lnTo>
                  <a:lnTo>
                    <a:pt x="0" y="300"/>
                  </a:lnTo>
                  <a:lnTo>
                    <a:pt x="0" y="368"/>
                  </a:lnTo>
                  <a:lnTo>
                    <a:pt x="20" y="426"/>
                  </a:lnTo>
                  <a:lnTo>
                    <a:pt x="49" y="475"/>
                  </a:lnTo>
                  <a:lnTo>
                    <a:pt x="87" y="513"/>
                  </a:lnTo>
                  <a:lnTo>
                    <a:pt x="136" y="552"/>
                  </a:lnTo>
                  <a:lnTo>
                    <a:pt x="184" y="581"/>
                  </a:lnTo>
                  <a:lnTo>
                    <a:pt x="242" y="601"/>
                  </a:lnTo>
                  <a:lnTo>
                    <a:pt x="300" y="610"/>
                  </a:lnTo>
                  <a:lnTo>
                    <a:pt x="358" y="601"/>
                  </a:lnTo>
                  <a:lnTo>
                    <a:pt x="417" y="581"/>
                  </a:lnTo>
                  <a:lnTo>
                    <a:pt x="465" y="552"/>
                  </a:lnTo>
                  <a:lnTo>
                    <a:pt x="513" y="513"/>
                  </a:lnTo>
                  <a:lnTo>
                    <a:pt x="552" y="475"/>
                  </a:lnTo>
                  <a:lnTo>
                    <a:pt x="581" y="426"/>
                  </a:lnTo>
                  <a:lnTo>
                    <a:pt x="591" y="368"/>
                  </a:lnTo>
                  <a:lnTo>
                    <a:pt x="600" y="300"/>
                  </a:lnTo>
                  <a:lnTo>
                    <a:pt x="591" y="242"/>
                  </a:lnTo>
                  <a:lnTo>
                    <a:pt x="581" y="184"/>
                  </a:lnTo>
                  <a:lnTo>
                    <a:pt x="552" y="136"/>
                  </a:lnTo>
                  <a:lnTo>
                    <a:pt x="513" y="87"/>
                  </a:lnTo>
                  <a:lnTo>
                    <a:pt x="465" y="58"/>
                  </a:lnTo>
                  <a:lnTo>
                    <a:pt x="417" y="29"/>
                  </a:lnTo>
                  <a:lnTo>
                    <a:pt x="358" y="10"/>
                  </a:lnTo>
                  <a:lnTo>
                    <a:pt x="3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6"/>
            <p:cNvSpPr/>
            <p:nvPr/>
          </p:nvSpPr>
          <p:spPr>
            <a:xfrm>
              <a:off x="713225" y="1099183"/>
              <a:ext cx="48902" cy="49634"/>
            </a:xfrm>
            <a:custGeom>
              <a:rect b="b" l="l" r="r" t="t"/>
              <a:pathLst>
                <a:path extrusionOk="0" h="610" w="601">
                  <a:moveTo>
                    <a:pt x="300" y="0"/>
                  </a:moveTo>
                  <a:lnTo>
                    <a:pt x="242" y="10"/>
                  </a:lnTo>
                  <a:lnTo>
                    <a:pt x="184" y="29"/>
                  </a:lnTo>
                  <a:lnTo>
                    <a:pt x="136" y="58"/>
                  </a:lnTo>
                  <a:lnTo>
                    <a:pt x="87" y="97"/>
                  </a:lnTo>
                  <a:lnTo>
                    <a:pt x="49" y="136"/>
                  </a:lnTo>
                  <a:lnTo>
                    <a:pt x="20" y="184"/>
                  </a:lnTo>
                  <a:lnTo>
                    <a:pt x="0" y="242"/>
                  </a:lnTo>
                  <a:lnTo>
                    <a:pt x="0" y="310"/>
                  </a:lnTo>
                  <a:lnTo>
                    <a:pt x="0" y="368"/>
                  </a:lnTo>
                  <a:lnTo>
                    <a:pt x="20" y="426"/>
                  </a:lnTo>
                  <a:lnTo>
                    <a:pt x="49" y="474"/>
                  </a:lnTo>
                  <a:lnTo>
                    <a:pt x="87" y="523"/>
                  </a:lnTo>
                  <a:lnTo>
                    <a:pt x="136" y="552"/>
                  </a:lnTo>
                  <a:lnTo>
                    <a:pt x="184" y="581"/>
                  </a:lnTo>
                  <a:lnTo>
                    <a:pt x="242" y="600"/>
                  </a:lnTo>
                  <a:lnTo>
                    <a:pt x="300" y="610"/>
                  </a:lnTo>
                  <a:lnTo>
                    <a:pt x="358" y="600"/>
                  </a:lnTo>
                  <a:lnTo>
                    <a:pt x="417" y="581"/>
                  </a:lnTo>
                  <a:lnTo>
                    <a:pt x="465" y="552"/>
                  </a:lnTo>
                  <a:lnTo>
                    <a:pt x="513" y="523"/>
                  </a:lnTo>
                  <a:lnTo>
                    <a:pt x="552" y="474"/>
                  </a:lnTo>
                  <a:lnTo>
                    <a:pt x="581" y="426"/>
                  </a:lnTo>
                  <a:lnTo>
                    <a:pt x="591" y="368"/>
                  </a:lnTo>
                  <a:lnTo>
                    <a:pt x="600" y="310"/>
                  </a:lnTo>
                  <a:lnTo>
                    <a:pt x="591" y="242"/>
                  </a:lnTo>
                  <a:lnTo>
                    <a:pt x="581" y="184"/>
                  </a:lnTo>
                  <a:lnTo>
                    <a:pt x="552" y="136"/>
                  </a:lnTo>
                  <a:lnTo>
                    <a:pt x="513" y="97"/>
                  </a:lnTo>
                  <a:lnTo>
                    <a:pt x="465" y="58"/>
                  </a:lnTo>
                  <a:lnTo>
                    <a:pt x="417" y="29"/>
                  </a:lnTo>
                  <a:lnTo>
                    <a:pt x="358" y="10"/>
                  </a:lnTo>
                  <a:lnTo>
                    <a:pt x="3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6"/>
            <p:cNvSpPr/>
            <p:nvPr/>
          </p:nvSpPr>
          <p:spPr>
            <a:xfrm>
              <a:off x="713225" y="1392186"/>
              <a:ext cx="48902" cy="48902"/>
            </a:xfrm>
            <a:custGeom>
              <a:rect b="b" l="l" r="r" t="t"/>
              <a:pathLst>
                <a:path extrusionOk="0" h="601" w="601">
                  <a:moveTo>
                    <a:pt x="242" y="0"/>
                  </a:moveTo>
                  <a:lnTo>
                    <a:pt x="184" y="20"/>
                  </a:lnTo>
                  <a:lnTo>
                    <a:pt x="136" y="49"/>
                  </a:lnTo>
                  <a:lnTo>
                    <a:pt x="87" y="88"/>
                  </a:lnTo>
                  <a:lnTo>
                    <a:pt x="49" y="126"/>
                  </a:lnTo>
                  <a:lnTo>
                    <a:pt x="20" y="184"/>
                  </a:lnTo>
                  <a:lnTo>
                    <a:pt x="0" y="233"/>
                  </a:lnTo>
                  <a:lnTo>
                    <a:pt x="0" y="301"/>
                  </a:lnTo>
                  <a:lnTo>
                    <a:pt x="0" y="359"/>
                  </a:lnTo>
                  <a:lnTo>
                    <a:pt x="20" y="417"/>
                  </a:lnTo>
                  <a:lnTo>
                    <a:pt x="49" y="465"/>
                  </a:lnTo>
                  <a:lnTo>
                    <a:pt x="87" y="514"/>
                  </a:lnTo>
                  <a:lnTo>
                    <a:pt x="136" y="552"/>
                  </a:lnTo>
                  <a:lnTo>
                    <a:pt x="184" y="572"/>
                  </a:lnTo>
                  <a:lnTo>
                    <a:pt x="242" y="591"/>
                  </a:lnTo>
                  <a:lnTo>
                    <a:pt x="300" y="601"/>
                  </a:lnTo>
                  <a:lnTo>
                    <a:pt x="358" y="591"/>
                  </a:lnTo>
                  <a:lnTo>
                    <a:pt x="417" y="572"/>
                  </a:lnTo>
                  <a:lnTo>
                    <a:pt x="465" y="552"/>
                  </a:lnTo>
                  <a:lnTo>
                    <a:pt x="513" y="514"/>
                  </a:lnTo>
                  <a:lnTo>
                    <a:pt x="552" y="465"/>
                  </a:lnTo>
                  <a:lnTo>
                    <a:pt x="581" y="417"/>
                  </a:lnTo>
                  <a:lnTo>
                    <a:pt x="591" y="359"/>
                  </a:lnTo>
                  <a:lnTo>
                    <a:pt x="600" y="301"/>
                  </a:lnTo>
                  <a:lnTo>
                    <a:pt x="591" y="233"/>
                  </a:lnTo>
                  <a:lnTo>
                    <a:pt x="581" y="184"/>
                  </a:lnTo>
                  <a:lnTo>
                    <a:pt x="552" y="126"/>
                  </a:lnTo>
                  <a:lnTo>
                    <a:pt x="513" y="88"/>
                  </a:lnTo>
                  <a:lnTo>
                    <a:pt x="465" y="49"/>
                  </a:lnTo>
                  <a:lnTo>
                    <a:pt x="417" y="20"/>
                  </a:lnTo>
                  <a:lnTo>
                    <a:pt x="3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56"/>
          <p:cNvSpPr/>
          <p:nvPr/>
        </p:nvSpPr>
        <p:spPr>
          <a:xfrm rot="10800000">
            <a:off x="6686050" y="3694153"/>
            <a:ext cx="2279100" cy="227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6"/>
          <p:cNvSpPr/>
          <p:nvPr/>
        </p:nvSpPr>
        <p:spPr>
          <a:xfrm rot="10800000">
            <a:off x="8200750" y="1428470"/>
            <a:ext cx="4393200" cy="4393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56"/>
          <p:cNvGrpSpPr/>
          <p:nvPr/>
        </p:nvGrpSpPr>
        <p:grpSpPr>
          <a:xfrm rot="10800000">
            <a:off x="7936647" y="214946"/>
            <a:ext cx="1207353" cy="324548"/>
            <a:chOff x="4572000" y="214951"/>
            <a:chExt cx="1207353" cy="324548"/>
          </a:xfrm>
        </p:grpSpPr>
        <p:sp>
          <p:nvSpPr>
            <p:cNvPr id="436" name="Google Shape;436;p56"/>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437" name="Google Shape;437;p56"/>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7_1">
    <p:bg>
      <p:bgPr>
        <a:solidFill>
          <a:schemeClr val="accent1"/>
        </a:solidFill>
      </p:bgPr>
    </p:bg>
    <p:spTree>
      <p:nvGrpSpPr>
        <p:cNvPr id="438" name="Shape 438"/>
        <p:cNvGrpSpPr/>
        <p:nvPr/>
      </p:nvGrpSpPr>
      <p:grpSpPr>
        <a:xfrm>
          <a:off x="0" y="0"/>
          <a:ext cx="0" cy="0"/>
          <a:chOff x="0" y="0"/>
          <a:chExt cx="0" cy="0"/>
        </a:xfrm>
      </p:grpSpPr>
      <p:sp>
        <p:nvSpPr>
          <p:cNvPr id="439" name="Google Shape;439;p57"/>
          <p:cNvSpPr txBox="1"/>
          <p:nvPr>
            <p:ph idx="1" type="subTitle"/>
          </p:nvPr>
        </p:nvSpPr>
        <p:spPr>
          <a:xfrm>
            <a:off x="713322" y="2132325"/>
            <a:ext cx="3858600" cy="13062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40" name="Google Shape;440;p57"/>
          <p:cNvSpPr txBox="1"/>
          <p:nvPr>
            <p:ph type="ctrTitle"/>
          </p:nvPr>
        </p:nvSpPr>
        <p:spPr>
          <a:xfrm>
            <a:off x="713225" y="1074175"/>
            <a:ext cx="3858600" cy="85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b="1" sz="7200">
                <a:latin typeface="Open Sans"/>
                <a:ea typeface="Open Sans"/>
                <a:cs typeface="Open Sans"/>
                <a:sym typeface="Open Sa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41" name="Google Shape;441;p57"/>
          <p:cNvSpPr txBox="1"/>
          <p:nvPr/>
        </p:nvSpPr>
        <p:spPr>
          <a:xfrm>
            <a:off x="4955225" y="2655075"/>
            <a:ext cx="3475500" cy="1002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This presentation template was created by </a:t>
            </a:r>
            <a:r>
              <a:rPr b="1" lang="en" sz="12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chemeClr val="dk1"/>
                </a:solidFill>
                <a:latin typeface="Open Sans"/>
                <a:ea typeface="Open Sans"/>
                <a:cs typeface="Open Sans"/>
                <a:sym typeface="Open Sans"/>
              </a:rPr>
              <a:t>, including icons by</a:t>
            </a:r>
            <a:r>
              <a:rPr b="1" lang="en" sz="1200">
                <a:solidFill>
                  <a:schemeClr val="dk1"/>
                </a:solidFill>
                <a:latin typeface="Open Sans"/>
                <a:ea typeface="Open Sans"/>
                <a:cs typeface="Open Sans"/>
                <a:sym typeface="Open Sans"/>
              </a:rPr>
              <a:t> </a:t>
            </a:r>
            <a:r>
              <a:rPr b="1" lang="en" sz="12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200">
              <a:solidFill>
                <a:schemeClr val="dk1"/>
              </a:solidFill>
              <a:latin typeface="Open Sans"/>
              <a:ea typeface="Open Sans"/>
              <a:cs typeface="Open Sans"/>
              <a:sym typeface="Open Sans"/>
            </a:endParaRPr>
          </a:p>
        </p:txBody>
      </p:sp>
      <p:sp>
        <p:nvSpPr>
          <p:cNvPr id="442" name="Google Shape;442;p57"/>
          <p:cNvSpPr/>
          <p:nvPr/>
        </p:nvSpPr>
        <p:spPr>
          <a:xfrm>
            <a:off x="6964512" y="-1527099"/>
            <a:ext cx="2823300" cy="282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7"/>
          <p:cNvSpPr/>
          <p:nvPr/>
        </p:nvSpPr>
        <p:spPr>
          <a:xfrm>
            <a:off x="6048575" y="-242450"/>
            <a:ext cx="1932000" cy="1932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57"/>
          <p:cNvGrpSpPr/>
          <p:nvPr/>
        </p:nvGrpSpPr>
        <p:grpSpPr>
          <a:xfrm>
            <a:off x="0" y="4595801"/>
            <a:ext cx="1207353" cy="324548"/>
            <a:chOff x="4572000" y="214951"/>
            <a:chExt cx="1207353" cy="324548"/>
          </a:xfrm>
        </p:grpSpPr>
        <p:sp>
          <p:nvSpPr>
            <p:cNvPr id="445" name="Google Shape;445;p57"/>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446" name="Google Shape;446;p57"/>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4_1_1_1_1_1">
    <p:bg>
      <p:bgPr>
        <a:solidFill>
          <a:schemeClr val="accent1"/>
        </a:solidFill>
      </p:bgPr>
    </p:bg>
    <p:spTree>
      <p:nvGrpSpPr>
        <p:cNvPr id="447" name="Shape 447"/>
        <p:cNvGrpSpPr/>
        <p:nvPr/>
      </p:nvGrpSpPr>
      <p:grpSpPr>
        <a:xfrm>
          <a:off x="0" y="0"/>
          <a:ext cx="0" cy="0"/>
          <a:chOff x="0" y="0"/>
          <a:chExt cx="0" cy="0"/>
        </a:xfrm>
      </p:grpSpPr>
      <p:sp>
        <p:nvSpPr>
          <p:cNvPr id="448" name="Google Shape;448;p58"/>
          <p:cNvSpPr txBox="1"/>
          <p:nvPr>
            <p:ph type="title"/>
          </p:nvPr>
        </p:nvSpPr>
        <p:spPr>
          <a:xfrm>
            <a:off x="5001725" y="1160390"/>
            <a:ext cx="3429000" cy="1371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449" name="Google Shape;449;p58"/>
          <p:cNvSpPr txBox="1"/>
          <p:nvPr>
            <p:ph idx="1" type="subTitle"/>
          </p:nvPr>
        </p:nvSpPr>
        <p:spPr>
          <a:xfrm>
            <a:off x="5796725" y="2571750"/>
            <a:ext cx="2634000" cy="9333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0" name="Google Shape;450;p58"/>
          <p:cNvSpPr/>
          <p:nvPr/>
        </p:nvSpPr>
        <p:spPr>
          <a:xfrm>
            <a:off x="5138538" y="4271200"/>
            <a:ext cx="324600" cy="324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8"/>
          <p:cNvSpPr/>
          <p:nvPr/>
        </p:nvSpPr>
        <p:spPr>
          <a:xfrm>
            <a:off x="7820200" y="3891725"/>
            <a:ext cx="2396100" cy="239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58"/>
          <p:cNvGrpSpPr/>
          <p:nvPr/>
        </p:nvGrpSpPr>
        <p:grpSpPr>
          <a:xfrm flipH="1">
            <a:off x="7223375" y="4271226"/>
            <a:ext cx="1207353" cy="324548"/>
            <a:chOff x="3364650" y="4595788"/>
            <a:chExt cx="1207353" cy="324548"/>
          </a:xfrm>
        </p:grpSpPr>
        <p:sp>
          <p:nvSpPr>
            <p:cNvPr id="453" name="Google Shape;453;p58"/>
            <p:cNvSpPr/>
            <p:nvPr/>
          </p:nvSpPr>
          <p:spPr>
            <a:xfrm>
              <a:off x="3364650" y="4727575"/>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454" name="Google Shape;454;p58"/>
            <p:cNvSpPr/>
            <p:nvPr/>
          </p:nvSpPr>
          <p:spPr>
            <a:xfrm>
              <a:off x="3364650" y="459578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455" name="Google Shape;455;p58"/>
          <p:cNvSpPr/>
          <p:nvPr/>
        </p:nvSpPr>
        <p:spPr>
          <a:xfrm>
            <a:off x="7541712" y="-1063125"/>
            <a:ext cx="1602300" cy="1602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8"/>
          <p:cNvSpPr/>
          <p:nvPr/>
        </p:nvSpPr>
        <p:spPr>
          <a:xfrm>
            <a:off x="-467850" y="-341841"/>
            <a:ext cx="5841000" cy="58422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3">
    <p:bg>
      <p:bgPr>
        <a:solidFill>
          <a:schemeClr val="accent1"/>
        </a:solidFill>
      </p:bgPr>
    </p:bg>
    <p:spTree>
      <p:nvGrpSpPr>
        <p:cNvPr id="457" name="Shape 457"/>
        <p:cNvGrpSpPr/>
        <p:nvPr/>
      </p:nvGrpSpPr>
      <p:grpSpPr>
        <a:xfrm>
          <a:off x="0" y="0"/>
          <a:ext cx="0" cy="0"/>
          <a:chOff x="0" y="0"/>
          <a:chExt cx="0" cy="0"/>
        </a:xfrm>
      </p:grpSpPr>
      <p:sp>
        <p:nvSpPr>
          <p:cNvPr id="458" name="Google Shape;458;p59"/>
          <p:cNvSpPr/>
          <p:nvPr/>
        </p:nvSpPr>
        <p:spPr>
          <a:xfrm>
            <a:off x="1341275" y="-1983817"/>
            <a:ext cx="3156900" cy="3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9"/>
          <p:cNvSpPr/>
          <p:nvPr/>
        </p:nvSpPr>
        <p:spPr>
          <a:xfrm>
            <a:off x="-1535725" y="-1267300"/>
            <a:ext cx="4393200" cy="4393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59"/>
          <p:cNvGrpSpPr/>
          <p:nvPr/>
        </p:nvGrpSpPr>
        <p:grpSpPr>
          <a:xfrm>
            <a:off x="0" y="4271251"/>
            <a:ext cx="1207353" cy="324548"/>
            <a:chOff x="4572000" y="214951"/>
            <a:chExt cx="1207353" cy="324548"/>
          </a:xfrm>
        </p:grpSpPr>
        <p:sp>
          <p:nvSpPr>
            <p:cNvPr id="461" name="Google Shape;461;p59"/>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462" name="Google Shape;462;p59"/>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463" name="Google Shape;463;p59"/>
          <p:cNvSpPr/>
          <p:nvPr/>
        </p:nvSpPr>
        <p:spPr>
          <a:xfrm>
            <a:off x="4498187" y="3311151"/>
            <a:ext cx="2823300" cy="282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9"/>
          <p:cNvSpPr/>
          <p:nvPr/>
        </p:nvSpPr>
        <p:spPr>
          <a:xfrm>
            <a:off x="5710281" y="0"/>
            <a:ext cx="4607700" cy="460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59"/>
          <p:cNvGrpSpPr/>
          <p:nvPr/>
        </p:nvGrpSpPr>
        <p:grpSpPr>
          <a:xfrm>
            <a:off x="7936650" y="2139526"/>
            <a:ext cx="1207353" cy="324548"/>
            <a:chOff x="4572000" y="214951"/>
            <a:chExt cx="1207353" cy="324548"/>
          </a:xfrm>
        </p:grpSpPr>
        <p:sp>
          <p:nvSpPr>
            <p:cNvPr id="466" name="Google Shape;466;p59"/>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467" name="Google Shape;467;p59"/>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3_1">
    <p:bg>
      <p:bgPr>
        <a:solidFill>
          <a:schemeClr val="accent1"/>
        </a:solidFill>
      </p:bgPr>
    </p:bg>
    <p:spTree>
      <p:nvGrpSpPr>
        <p:cNvPr id="468" name="Shape 468"/>
        <p:cNvGrpSpPr/>
        <p:nvPr/>
      </p:nvGrpSpPr>
      <p:grpSpPr>
        <a:xfrm>
          <a:off x="0" y="0"/>
          <a:ext cx="0" cy="0"/>
          <a:chOff x="0" y="0"/>
          <a:chExt cx="0" cy="0"/>
        </a:xfrm>
      </p:grpSpPr>
      <p:sp>
        <p:nvSpPr>
          <p:cNvPr id="469" name="Google Shape;469;p60"/>
          <p:cNvSpPr/>
          <p:nvPr/>
        </p:nvSpPr>
        <p:spPr>
          <a:xfrm>
            <a:off x="-865225" y="2428508"/>
            <a:ext cx="3156900" cy="3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0"/>
          <p:cNvSpPr/>
          <p:nvPr/>
        </p:nvSpPr>
        <p:spPr>
          <a:xfrm>
            <a:off x="1166425" y="-1267300"/>
            <a:ext cx="4393200" cy="4393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60"/>
          <p:cNvGrpSpPr/>
          <p:nvPr/>
        </p:nvGrpSpPr>
        <p:grpSpPr>
          <a:xfrm rot="5400000">
            <a:off x="-52725" y="377226"/>
            <a:ext cx="1207353" cy="324548"/>
            <a:chOff x="4572000" y="214951"/>
            <a:chExt cx="1207353" cy="324548"/>
          </a:xfrm>
        </p:grpSpPr>
        <p:sp>
          <p:nvSpPr>
            <p:cNvPr id="472" name="Google Shape;472;p60"/>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473" name="Google Shape;473;p60"/>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474" name="Google Shape;474;p60"/>
          <p:cNvSpPr/>
          <p:nvPr/>
        </p:nvSpPr>
        <p:spPr>
          <a:xfrm>
            <a:off x="7019087" y="-872299"/>
            <a:ext cx="2823300" cy="282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0"/>
          <p:cNvSpPr/>
          <p:nvPr/>
        </p:nvSpPr>
        <p:spPr>
          <a:xfrm>
            <a:off x="3466306" y="1143175"/>
            <a:ext cx="4607700" cy="460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60"/>
          <p:cNvGrpSpPr/>
          <p:nvPr/>
        </p:nvGrpSpPr>
        <p:grpSpPr>
          <a:xfrm rot="-5400000">
            <a:off x="7989325" y="4377551"/>
            <a:ext cx="1207353" cy="324548"/>
            <a:chOff x="4572000" y="214951"/>
            <a:chExt cx="1207353" cy="324548"/>
          </a:xfrm>
        </p:grpSpPr>
        <p:sp>
          <p:nvSpPr>
            <p:cNvPr id="477" name="Google Shape;477;p60"/>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478" name="Google Shape;478;p60"/>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2.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26" Type="http://schemas.openxmlformats.org/officeDocument/2006/relationships/theme" Target="../theme/theme4.xml"/><Relationship Id="rId25" Type="http://schemas.openxmlformats.org/officeDocument/2006/relationships/slideLayout" Target="../slideLayouts/slideLayout57.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9" Type="http://schemas.openxmlformats.org/officeDocument/2006/relationships/slideLayout" Target="../slideLayouts/slideLayout51.xml"/><Relationship Id="rId1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8025" y="295975"/>
            <a:ext cx="7321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1pPr>
            <a:lvl2pPr lvl="1"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2pPr>
            <a:lvl3pPr lvl="2"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3pPr>
            <a:lvl4pPr lvl="3"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4pPr>
            <a:lvl5pPr lvl="4"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5pPr>
            <a:lvl6pPr lvl="5"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6pPr>
            <a:lvl7pPr lvl="6"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7pPr>
            <a:lvl8pPr lvl="7"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8pPr>
            <a:lvl9pPr lvl="8" rt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9pPr>
          </a:lstStyle>
          <a:p/>
        </p:txBody>
      </p:sp>
      <p:sp>
        <p:nvSpPr>
          <p:cNvPr id="52" name="Google Shape;52;p13"/>
          <p:cNvSpPr txBox="1"/>
          <p:nvPr>
            <p:ph idx="1" type="body"/>
          </p:nvPr>
        </p:nvSpPr>
        <p:spPr>
          <a:xfrm>
            <a:off x="713225" y="1149550"/>
            <a:ext cx="81192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7" name="Shape 167"/>
        <p:cNvGrpSpPr/>
        <p:nvPr/>
      </p:nvGrpSpPr>
      <p:grpSpPr>
        <a:xfrm>
          <a:off x="0" y="0"/>
          <a:ext cx="0" cy="0"/>
          <a:chOff x="0" y="0"/>
          <a:chExt cx="0" cy="0"/>
        </a:xfrm>
      </p:grpSpPr>
      <p:sp>
        <p:nvSpPr>
          <p:cNvPr id="168" name="Google Shape;168;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69" name="Google Shape;169;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Google Shape;483;p61"/>
          <p:cNvSpPr txBox="1"/>
          <p:nvPr>
            <p:ph type="ctrTitle"/>
          </p:nvPr>
        </p:nvSpPr>
        <p:spPr>
          <a:xfrm>
            <a:off x="1086225" y="533725"/>
            <a:ext cx="4619700" cy="15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000"/>
              <a:t>PREDICTING THE CHANCES OF A CLINICAL TRIAL COMING TO A COMPLETION OR BEING TERMINATED</a:t>
            </a:r>
            <a:endParaRPr i="1"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0"/>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a:ea typeface="Roboto"/>
                <a:cs typeface="Roboto"/>
                <a:sym typeface="Roboto"/>
              </a:rPr>
              <a:t>What are the prominent hubs for clinical trials?</a:t>
            </a:r>
            <a:endParaRPr sz="2400">
              <a:latin typeface="Roboto"/>
              <a:ea typeface="Roboto"/>
              <a:cs typeface="Roboto"/>
              <a:sym typeface="Roboto"/>
            </a:endParaRPr>
          </a:p>
        </p:txBody>
      </p:sp>
      <p:pic>
        <p:nvPicPr>
          <p:cNvPr id="538" name="Google Shape;538;p70"/>
          <p:cNvPicPr preferRelativeResize="0"/>
          <p:nvPr/>
        </p:nvPicPr>
        <p:blipFill>
          <a:blip r:embed="rId3">
            <a:alphaModFix/>
          </a:blip>
          <a:stretch>
            <a:fillRect/>
          </a:stretch>
        </p:blipFill>
        <p:spPr>
          <a:xfrm>
            <a:off x="152400" y="1173150"/>
            <a:ext cx="8839201" cy="367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1"/>
          <p:cNvSpPr txBox="1"/>
          <p:nvPr>
            <p:ph type="title"/>
          </p:nvPr>
        </p:nvSpPr>
        <p:spPr>
          <a:xfrm>
            <a:off x="713225" y="448056"/>
            <a:ext cx="771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Roboto"/>
                <a:ea typeface="Roboto"/>
                <a:cs typeface="Roboto"/>
                <a:sym typeface="Roboto"/>
              </a:rPr>
              <a:t>Is there a rshp between the choice of study type and the number of </a:t>
            </a:r>
            <a:r>
              <a:rPr lang="en" sz="2400">
                <a:latin typeface="Roboto"/>
                <a:ea typeface="Roboto"/>
                <a:cs typeface="Roboto"/>
                <a:sym typeface="Roboto"/>
              </a:rPr>
              <a:t>participants</a:t>
            </a:r>
            <a:r>
              <a:rPr lang="en" sz="2400">
                <a:latin typeface="Roboto"/>
                <a:ea typeface="Roboto"/>
                <a:cs typeface="Roboto"/>
                <a:sym typeface="Roboto"/>
              </a:rPr>
              <a:t> enrolled?</a:t>
            </a:r>
            <a:endParaRPr sz="2400">
              <a:latin typeface="Roboto"/>
              <a:ea typeface="Roboto"/>
              <a:cs typeface="Roboto"/>
              <a:sym typeface="Roboto"/>
            </a:endParaRPr>
          </a:p>
        </p:txBody>
      </p:sp>
      <p:pic>
        <p:nvPicPr>
          <p:cNvPr id="544" name="Google Shape;544;p71"/>
          <p:cNvPicPr preferRelativeResize="0"/>
          <p:nvPr/>
        </p:nvPicPr>
        <p:blipFill>
          <a:blip r:embed="rId3">
            <a:alphaModFix/>
          </a:blip>
          <a:stretch>
            <a:fillRect/>
          </a:stretch>
        </p:blipFill>
        <p:spPr>
          <a:xfrm>
            <a:off x="566863" y="1280706"/>
            <a:ext cx="8244977" cy="38179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2"/>
          <p:cNvSpPr txBox="1"/>
          <p:nvPr>
            <p:ph type="title"/>
          </p:nvPr>
        </p:nvSpPr>
        <p:spPr>
          <a:xfrm>
            <a:off x="713225" y="448056"/>
            <a:ext cx="771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sz="2400">
                <a:latin typeface="Roboto"/>
                <a:ea typeface="Roboto"/>
                <a:cs typeface="Roboto"/>
                <a:sym typeface="Roboto"/>
              </a:rPr>
              <a:t>Is </a:t>
            </a:r>
            <a:r>
              <a:rPr lang="en" sz="2400">
                <a:latin typeface="Roboto"/>
                <a:ea typeface="Roboto"/>
                <a:cs typeface="Roboto"/>
                <a:sym typeface="Roboto"/>
              </a:rPr>
              <a:t>there a rship between the  choice of study type and the status of the studies?</a:t>
            </a:r>
            <a:endParaRPr sz="2400">
              <a:latin typeface="Roboto"/>
              <a:ea typeface="Roboto"/>
              <a:cs typeface="Roboto"/>
              <a:sym typeface="Roboto"/>
            </a:endParaRPr>
          </a:p>
        </p:txBody>
      </p:sp>
      <p:pic>
        <p:nvPicPr>
          <p:cNvPr id="550" name="Google Shape;550;p72"/>
          <p:cNvPicPr preferRelativeResize="0"/>
          <p:nvPr/>
        </p:nvPicPr>
        <p:blipFill>
          <a:blip r:embed="rId3">
            <a:alphaModFix/>
          </a:blip>
          <a:stretch>
            <a:fillRect/>
          </a:stretch>
        </p:blipFill>
        <p:spPr>
          <a:xfrm>
            <a:off x="592425" y="1280731"/>
            <a:ext cx="8237547" cy="38179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3"/>
          <p:cNvSpPr txBox="1"/>
          <p:nvPr>
            <p:ph type="title"/>
          </p:nvPr>
        </p:nvSpPr>
        <p:spPr>
          <a:xfrm>
            <a:off x="713225" y="448056"/>
            <a:ext cx="771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Roboto"/>
                <a:ea typeface="Roboto"/>
                <a:cs typeface="Roboto"/>
                <a:sym typeface="Roboto"/>
              </a:rPr>
              <a:t>Is there a rshp between  the number of participant and the progress of the trial?</a:t>
            </a:r>
            <a:endParaRPr sz="2400">
              <a:latin typeface="Roboto"/>
              <a:ea typeface="Roboto"/>
              <a:cs typeface="Roboto"/>
              <a:sym typeface="Roboto"/>
            </a:endParaRPr>
          </a:p>
        </p:txBody>
      </p:sp>
      <p:pic>
        <p:nvPicPr>
          <p:cNvPr id="556" name="Google Shape;556;p73"/>
          <p:cNvPicPr preferRelativeResize="0"/>
          <p:nvPr/>
        </p:nvPicPr>
        <p:blipFill>
          <a:blip r:embed="rId3">
            <a:alphaModFix/>
          </a:blip>
          <a:stretch>
            <a:fillRect/>
          </a:stretch>
        </p:blipFill>
        <p:spPr>
          <a:xfrm>
            <a:off x="152375" y="1255431"/>
            <a:ext cx="8839199" cy="37967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4"/>
          <p:cNvSpPr txBox="1"/>
          <p:nvPr>
            <p:ph idx="1" type="subTitle"/>
          </p:nvPr>
        </p:nvSpPr>
        <p:spPr>
          <a:xfrm>
            <a:off x="214500" y="3702000"/>
            <a:ext cx="7717500" cy="8157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Our model performed well with an accuracy of 88.39%. However, there are areas for improvement that we will work on later.</a:t>
            </a:r>
            <a:endParaRPr/>
          </a:p>
        </p:txBody>
      </p:sp>
      <p:sp>
        <p:nvSpPr>
          <p:cNvPr id="562" name="Google Shape;562;p74"/>
          <p:cNvSpPr txBox="1"/>
          <p:nvPr>
            <p:ph type="title"/>
          </p:nvPr>
        </p:nvSpPr>
        <p:spPr>
          <a:xfrm>
            <a:off x="1994200" y="408931"/>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MODEL</a:t>
            </a:r>
            <a:endParaRPr sz="2120"/>
          </a:p>
        </p:txBody>
      </p:sp>
      <p:pic>
        <p:nvPicPr>
          <p:cNvPr id="563" name="Google Shape;563;p74"/>
          <p:cNvPicPr preferRelativeResize="0"/>
          <p:nvPr/>
        </p:nvPicPr>
        <p:blipFill>
          <a:blip r:embed="rId3">
            <a:alphaModFix/>
          </a:blip>
          <a:stretch>
            <a:fillRect/>
          </a:stretch>
        </p:blipFill>
        <p:spPr>
          <a:xfrm>
            <a:off x="880075" y="1114475"/>
            <a:ext cx="6131125" cy="245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5"/>
          <p:cNvSpPr txBox="1"/>
          <p:nvPr>
            <p:ph type="title"/>
          </p:nvPr>
        </p:nvSpPr>
        <p:spPr>
          <a:xfrm>
            <a:off x="908800" y="232956"/>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a:ea typeface="Roboto"/>
                <a:cs typeface="Roboto"/>
                <a:sym typeface="Roboto"/>
              </a:rPr>
              <a:t>Recommendation</a:t>
            </a:r>
            <a:endParaRPr sz="2400">
              <a:latin typeface="Roboto"/>
              <a:ea typeface="Roboto"/>
              <a:cs typeface="Roboto"/>
              <a:sym typeface="Roboto"/>
            </a:endParaRPr>
          </a:p>
        </p:txBody>
      </p:sp>
      <p:sp>
        <p:nvSpPr>
          <p:cNvPr id="569" name="Google Shape;569;p75"/>
          <p:cNvSpPr txBox="1"/>
          <p:nvPr>
            <p:ph type="title"/>
          </p:nvPr>
        </p:nvSpPr>
        <p:spPr>
          <a:xfrm>
            <a:off x="1139425" y="1001340"/>
            <a:ext cx="7717500" cy="3927000"/>
          </a:xfrm>
          <a:prstGeom prst="rect">
            <a:avLst/>
          </a:prstGeom>
        </p:spPr>
        <p:txBody>
          <a:bodyPr anchorCtr="0" anchor="t" bIns="91425" lIns="91425" spcFirstLastPara="1" rIns="91425" wrap="square" tIns="91425">
            <a:normAutofit fontScale="90000"/>
          </a:bodyPr>
          <a:lstStyle/>
          <a:p>
            <a:pPr indent="-384809" lvl="0" marL="457200" rtl="0" algn="l">
              <a:spcBef>
                <a:spcPts val="0"/>
              </a:spcBef>
              <a:spcAft>
                <a:spcPts val="0"/>
              </a:spcAft>
              <a:buSzPct val="178261"/>
              <a:buFont typeface="Roboto"/>
              <a:buChar char="●"/>
            </a:pPr>
            <a:r>
              <a:rPr b="0" lang="en" sz="1533">
                <a:solidFill>
                  <a:srgbClr val="212121"/>
                </a:solidFill>
                <a:highlight>
                  <a:srgbClr val="FFFFFF"/>
                </a:highlight>
                <a:latin typeface="Roboto"/>
                <a:ea typeface="Roboto"/>
                <a:cs typeface="Roboto"/>
                <a:sym typeface="Roboto"/>
              </a:rPr>
              <a:t>Given the prominence of cancer-related diseases, HIV/AIDS, heart disease, and COVID-19 in clinical studies, it is crucial to continue investing in research and allocating resources to these areas</a:t>
            </a:r>
            <a:endParaRPr sz="2733">
              <a:latin typeface="Roboto"/>
              <a:ea typeface="Roboto"/>
              <a:cs typeface="Roboto"/>
              <a:sym typeface="Roboto"/>
            </a:endParaRPr>
          </a:p>
          <a:p>
            <a:pPr indent="-384809" lvl="0" marL="457200" rtl="0" algn="l">
              <a:spcBef>
                <a:spcPts val="0"/>
              </a:spcBef>
              <a:spcAft>
                <a:spcPts val="0"/>
              </a:spcAft>
              <a:buSzPct val="178261"/>
              <a:buFont typeface="Roboto"/>
              <a:buChar char="●"/>
            </a:pPr>
            <a:r>
              <a:rPr b="0" lang="en" sz="1533">
                <a:solidFill>
                  <a:srgbClr val="212121"/>
                </a:solidFill>
                <a:highlight>
                  <a:srgbClr val="FFFFFF"/>
                </a:highlight>
                <a:latin typeface="Roboto"/>
                <a:ea typeface="Roboto"/>
                <a:cs typeface="Roboto"/>
                <a:sym typeface="Roboto"/>
              </a:rPr>
              <a:t>For areas with ongoing research, maintaining a system that monitors the progress and success rates of clinical studies is essential.</a:t>
            </a:r>
            <a:endParaRPr sz="2733">
              <a:latin typeface="Roboto"/>
              <a:ea typeface="Roboto"/>
              <a:cs typeface="Roboto"/>
              <a:sym typeface="Roboto"/>
            </a:endParaRPr>
          </a:p>
          <a:p>
            <a:pPr indent="-384809" lvl="0" marL="457200" rtl="0" algn="l">
              <a:spcBef>
                <a:spcPts val="0"/>
              </a:spcBef>
              <a:spcAft>
                <a:spcPts val="0"/>
              </a:spcAft>
              <a:buSzPct val="178261"/>
              <a:buFont typeface="Roboto"/>
              <a:buChar char="●"/>
            </a:pPr>
            <a:r>
              <a:rPr b="0" lang="en" sz="1533">
                <a:solidFill>
                  <a:srgbClr val="212121"/>
                </a:solidFill>
                <a:highlight>
                  <a:srgbClr val="FFFFFF"/>
                </a:highlight>
                <a:latin typeface="Roboto"/>
                <a:ea typeface="Roboto"/>
                <a:cs typeface="Roboto"/>
                <a:sym typeface="Roboto"/>
              </a:rPr>
              <a:t>While established research hubs are important, it's vital to promote a more balanced distribution of clinical studies to benefit a broader population.</a:t>
            </a:r>
            <a:endParaRPr sz="2733">
              <a:latin typeface="Roboto"/>
              <a:ea typeface="Roboto"/>
              <a:cs typeface="Roboto"/>
              <a:sym typeface="Roboto"/>
            </a:endParaRPr>
          </a:p>
          <a:p>
            <a:pPr indent="-384809" lvl="0" marL="457200" rtl="0" algn="l">
              <a:spcBef>
                <a:spcPts val="0"/>
              </a:spcBef>
              <a:spcAft>
                <a:spcPts val="0"/>
              </a:spcAft>
              <a:buSzPct val="178261"/>
              <a:buFont typeface="Roboto"/>
              <a:buChar char="●"/>
            </a:pPr>
            <a:r>
              <a:rPr b="0" lang="en" sz="1533">
                <a:solidFill>
                  <a:srgbClr val="212121"/>
                </a:solidFill>
                <a:highlight>
                  <a:srgbClr val="FFFFFF"/>
                </a:highlight>
                <a:latin typeface="Roboto"/>
                <a:ea typeface="Roboto"/>
                <a:cs typeface="Roboto"/>
                <a:sym typeface="Roboto"/>
              </a:rPr>
              <a:t>For studies with unknown or terminated statuses, there is a need for in-depth analysis to understand the reasons behind these outcomes.</a:t>
            </a:r>
            <a:endParaRPr sz="2733">
              <a:latin typeface="Roboto"/>
              <a:ea typeface="Roboto"/>
              <a:cs typeface="Roboto"/>
              <a:sym typeface="Roboto"/>
            </a:endParaRPr>
          </a:p>
          <a:p>
            <a:pPr indent="-384809" lvl="0" marL="457200" rtl="0" algn="l">
              <a:spcBef>
                <a:spcPts val="0"/>
              </a:spcBef>
              <a:spcAft>
                <a:spcPts val="0"/>
              </a:spcAft>
              <a:buSzPct val="178261"/>
              <a:buFont typeface="Roboto"/>
              <a:buChar char="●"/>
            </a:pPr>
            <a:r>
              <a:rPr b="0" lang="en" sz="1533">
                <a:solidFill>
                  <a:srgbClr val="212121"/>
                </a:solidFill>
                <a:highlight>
                  <a:srgbClr val="FFFFFF"/>
                </a:highlight>
                <a:latin typeface="Roboto"/>
                <a:ea typeface="Roboto"/>
                <a:cs typeface="Roboto"/>
                <a:sym typeface="Roboto"/>
              </a:rPr>
              <a:t>There is need for more collaboration with major sponsors in the clinical trials for impactful partnerships and funding hence successful clinical trials.</a:t>
            </a:r>
            <a:endParaRPr b="0" sz="1533">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0" sz="1533">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3" name="Shape 573"/>
        <p:cNvGrpSpPr/>
        <p:nvPr/>
      </p:nvGrpSpPr>
      <p:grpSpPr>
        <a:xfrm>
          <a:off x="0" y="0"/>
          <a:ext cx="0" cy="0"/>
          <a:chOff x="0" y="0"/>
          <a:chExt cx="0" cy="0"/>
        </a:xfrm>
      </p:grpSpPr>
      <p:sp>
        <p:nvSpPr>
          <p:cNvPr id="574" name="Google Shape;574;p76"/>
          <p:cNvSpPr txBox="1"/>
          <p:nvPr>
            <p:ph idx="1" type="subTitle"/>
          </p:nvPr>
        </p:nvSpPr>
        <p:spPr>
          <a:xfrm>
            <a:off x="2552200" y="1535225"/>
            <a:ext cx="2972700" cy="16527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i="1" lang="en" sz="6900"/>
              <a:t>Q &amp; A</a:t>
            </a:r>
            <a:endParaRPr b="1" i="1" sz="6900"/>
          </a:p>
        </p:txBody>
      </p:sp>
      <p:sp>
        <p:nvSpPr>
          <p:cNvPr id="575" name="Google Shape;575;p76"/>
          <p:cNvSpPr txBox="1"/>
          <p:nvPr>
            <p:ph type="title"/>
          </p:nvPr>
        </p:nvSpPr>
        <p:spPr>
          <a:xfrm flipH="1">
            <a:off x="5026225" y="2075225"/>
            <a:ext cx="38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4120"/>
              <a:t>.</a:t>
            </a:r>
            <a:endParaRPr i="1" sz="41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9" name="Shape 579"/>
        <p:cNvGrpSpPr/>
        <p:nvPr/>
      </p:nvGrpSpPr>
      <p:grpSpPr>
        <a:xfrm>
          <a:off x="0" y="0"/>
          <a:ext cx="0" cy="0"/>
          <a:chOff x="0" y="0"/>
          <a:chExt cx="0" cy="0"/>
        </a:xfrm>
      </p:grpSpPr>
      <p:sp>
        <p:nvSpPr>
          <p:cNvPr id="580" name="Google Shape;580;p77"/>
          <p:cNvSpPr txBox="1"/>
          <p:nvPr>
            <p:ph idx="1" type="subTitle"/>
          </p:nvPr>
        </p:nvSpPr>
        <p:spPr>
          <a:xfrm>
            <a:off x="1925775" y="1598475"/>
            <a:ext cx="7717500" cy="24009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i="1" lang="en" sz="3300"/>
              <a:t>THANK YOU!!</a:t>
            </a:r>
            <a:endParaRPr b="1" i="1" sz="3300"/>
          </a:p>
        </p:txBody>
      </p:sp>
      <p:sp>
        <p:nvSpPr>
          <p:cNvPr id="581" name="Google Shape;581;p77"/>
          <p:cNvSpPr txBox="1"/>
          <p:nvPr>
            <p:ph type="title"/>
          </p:nvPr>
        </p:nvSpPr>
        <p:spPr>
          <a:xfrm>
            <a:off x="1925775" y="800081"/>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4120"/>
              <a:t>THE END</a:t>
            </a:r>
            <a:endParaRPr i="1" sz="41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62"/>
          <p:cNvSpPr txBox="1"/>
          <p:nvPr>
            <p:ph idx="1" type="subTitle"/>
          </p:nvPr>
        </p:nvSpPr>
        <p:spPr>
          <a:xfrm>
            <a:off x="1498325" y="552950"/>
            <a:ext cx="45690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dk1"/>
                </a:solidFill>
                <a:latin typeface="Roboto"/>
                <a:ea typeface="Roboto"/>
                <a:cs typeface="Roboto"/>
                <a:sym typeface="Roboto"/>
              </a:rPr>
              <a:t>Group Members</a:t>
            </a:r>
            <a:endParaRPr b="1" sz="3200">
              <a:solidFill>
                <a:schemeClr val="dk1"/>
              </a:solidFill>
              <a:latin typeface="Roboto"/>
              <a:ea typeface="Roboto"/>
              <a:cs typeface="Roboto"/>
              <a:sym typeface="Roboto"/>
            </a:endParaRPr>
          </a:p>
          <a:p>
            <a:pPr indent="0" lvl="0" marL="0" rtl="0" algn="l">
              <a:spcBef>
                <a:spcPts val="0"/>
              </a:spcBef>
              <a:spcAft>
                <a:spcPts val="0"/>
              </a:spcAft>
              <a:buNone/>
            </a:pPr>
            <a:r>
              <a:t/>
            </a:r>
            <a:endParaRPr b="1" sz="600">
              <a:solidFill>
                <a:schemeClr val="accent2"/>
              </a:solidFill>
            </a:endParaRPr>
          </a:p>
          <a:p>
            <a:pPr indent="-393700" lvl="0" marL="457200" rtl="0" algn="l">
              <a:spcBef>
                <a:spcPts val="0"/>
              </a:spcBef>
              <a:spcAft>
                <a:spcPts val="0"/>
              </a:spcAft>
              <a:buClr>
                <a:schemeClr val="accent2"/>
              </a:buClr>
              <a:buSzPts val="2600"/>
              <a:buAutoNum type="arabicPeriod"/>
            </a:pPr>
            <a:r>
              <a:rPr b="1" lang="en" sz="2600">
                <a:solidFill>
                  <a:schemeClr val="accent2"/>
                </a:solidFill>
              </a:rPr>
              <a:t>Janet Cheserem</a:t>
            </a:r>
            <a:r>
              <a:rPr b="1" lang="en" sz="2600">
                <a:solidFill>
                  <a:schemeClr val="accent2"/>
                </a:solidFill>
              </a:rPr>
              <a:t> - Team Lead</a:t>
            </a:r>
            <a:endParaRPr b="1" sz="2600">
              <a:solidFill>
                <a:schemeClr val="accent2"/>
              </a:solidFill>
            </a:endParaRPr>
          </a:p>
          <a:p>
            <a:pPr indent="-393700" lvl="0" marL="457200" rtl="0" algn="l">
              <a:spcBef>
                <a:spcPts val="0"/>
              </a:spcBef>
              <a:spcAft>
                <a:spcPts val="0"/>
              </a:spcAft>
              <a:buClr>
                <a:schemeClr val="accent2"/>
              </a:buClr>
              <a:buSzPts val="2600"/>
              <a:buAutoNum type="arabicPeriod"/>
            </a:pPr>
            <a:r>
              <a:rPr b="1" lang="en" sz="2600">
                <a:solidFill>
                  <a:schemeClr val="accent2"/>
                </a:solidFill>
              </a:rPr>
              <a:t>Colleta Wamalwa</a:t>
            </a:r>
            <a:endParaRPr b="1" sz="2600">
              <a:solidFill>
                <a:schemeClr val="accent2"/>
              </a:solidFill>
            </a:endParaRPr>
          </a:p>
          <a:p>
            <a:pPr indent="0" lvl="0" marL="457200" rtl="0" algn="l">
              <a:spcBef>
                <a:spcPts val="0"/>
              </a:spcBef>
              <a:spcAft>
                <a:spcPts val="0"/>
              </a:spcAft>
              <a:buNone/>
            </a:pPr>
            <a:r>
              <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3"/>
          <p:cNvSpPr txBox="1"/>
          <p:nvPr>
            <p:ph idx="1" type="subTitle"/>
          </p:nvPr>
        </p:nvSpPr>
        <p:spPr>
          <a:xfrm>
            <a:off x="713225" y="1074575"/>
            <a:ext cx="7717500" cy="35619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600"/>
              </a:spcBef>
              <a:spcAft>
                <a:spcPts val="500"/>
              </a:spcAft>
              <a:buNone/>
            </a:pPr>
            <a:r>
              <a:rPr lang="en" sz="1800">
                <a:latin typeface="Roboto"/>
                <a:ea typeface="Roboto"/>
                <a:cs typeface="Roboto"/>
                <a:sym typeface="Roboto"/>
              </a:rPr>
              <a:t>This dataset captures details from ClinicalTrials.gov, featuring over 30 key attributes. It provides information on clinical trials, such as their ID, title, status, purpose, treatments, sponsors, participant info, and more. These attributes offer a holistic view of the trials, helping us understand their goals, progress, and potential impacts on healthcare and research.</a:t>
            </a:r>
            <a:endParaRPr sz="2200">
              <a:solidFill>
                <a:srgbClr val="212121"/>
              </a:solidFill>
              <a:latin typeface="Roboto"/>
              <a:ea typeface="Roboto"/>
              <a:cs typeface="Roboto"/>
              <a:sym typeface="Roboto"/>
            </a:endParaRPr>
          </a:p>
        </p:txBody>
      </p:sp>
      <p:sp>
        <p:nvSpPr>
          <p:cNvPr id="494" name="Google Shape;494;p63"/>
          <p:cNvSpPr txBox="1"/>
          <p:nvPr>
            <p:ph type="title"/>
          </p:nvPr>
        </p:nvSpPr>
        <p:spPr>
          <a:xfrm>
            <a:off x="2990675" y="315250"/>
            <a:ext cx="3162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700"/>
              </a:spcBef>
              <a:spcAft>
                <a:spcPts val="0"/>
              </a:spcAft>
              <a:buClr>
                <a:schemeClr val="dk1"/>
              </a:buClr>
              <a:buSzPct val="40740"/>
              <a:buFont typeface="Arial"/>
              <a:buNone/>
            </a:pPr>
            <a:r>
              <a:rPr lang="en" sz="2700">
                <a:solidFill>
                  <a:srgbClr val="212121"/>
                </a:solidFill>
                <a:latin typeface="Roboto"/>
                <a:ea typeface="Roboto"/>
                <a:cs typeface="Roboto"/>
                <a:sym typeface="Roboto"/>
              </a:rPr>
              <a:t>INTRODUCTION OF THE DATASET</a:t>
            </a:r>
            <a:endParaRPr sz="2700">
              <a:solidFill>
                <a:srgbClr val="212121"/>
              </a:solidFill>
              <a:latin typeface="Roboto"/>
              <a:ea typeface="Roboto"/>
              <a:cs typeface="Roboto"/>
              <a:sym typeface="Roboto"/>
            </a:endParaRPr>
          </a:p>
          <a:p>
            <a:pPr indent="0" lvl="0" marL="0" rtl="0" algn="l">
              <a:spcBef>
                <a:spcPts val="7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4"/>
          <p:cNvSpPr txBox="1"/>
          <p:nvPr/>
        </p:nvSpPr>
        <p:spPr>
          <a:xfrm>
            <a:off x="2813225" y="3321000"/>
            <a:ext cx="337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Objectives</a:t>
            </a:r>
            <a:endParaRPr sz="2400">
              <a:latin typeface="Roboto"/>
              <a:ea typeface="Roboto"/>
              <a:cs typeface="Roboto"/>
              <a:sym typeface="Roboto"/>
            </a:endParaRPr>
          </a:p>
        </p:txBody>
      </p:sp>
      <p:sp>
        <p:nvSpPr>
          <p:cNvPr id="500" name="Google Shape;500;p64"/>
          <p:cNvSpPr txBox="1"/>
          <p:nvPr/>
        </p:nvSpPr>
        <p:spPr>
          <a:xfrm>
            <a:off x="1435900" y="3815375"/>
            <a:ext cx="58617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To </a:t>
            </a:r>
            <a:r>
              <a:rPr lang="en" sz="1600">
                <a:solidFill>
                  <a:schemeClr val="dk1"/>
                </a:solidFill>
                <a:latin typeface="Roboto"/>
                <a:ea typeface="Roboto"/>
                <a:cs typeface="Roboto"/>
                <a:sym typeface="Roboto"/>
              </a:rPr>
              <a:t>carry out</a:t>
            </a:r>
            <a:r>
              <a:rPr lang="en" sz="1600">
                <a:solidFill>
                  <a:schemeClr val="dk1"/>
                </a:solidFill>
                <a:latin typeface="Roboto"/>
                <a:ea typeface="Roboto"/>
                <a:cs typeface="Roboto"/>
                <a:sym typeface="Roboto"/>
              </a:rPr>
              <a:t> an extensive Exploratory Data Analysis to uncover hidden patterns.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To develop a machine learning model for clinical studies to help predict the completion or </a:t>
            </a:r>
            <a:r>
              <a:rPr lang="en" sz="1600">
                <a:solidFill>
                  <a:schemeClr val="dk1"/>
                </a:solidFill>
                <a:latin typeface="Roboto"/>
                <a:ea typeface="Roboto"/>
                <a:cs typeface="Roboto"/>
                <a:sym typeface="Roboto"/>
              </a:rPr>
              <a:t>termination</a:t>
            </a:r>
            <a:r>
              <a:rPr lang="en" sz="1600">
                <a:solidFill>
                  <a:schemeClr val="dk1"/>
                </a:solidFill>
                <a:latin typeface="Roboto"/>
                <a:ea typeface="Roboto"/>
                <a:cs typeface="Roboto"/>
                <a:sym typeface="Roboto"/>
              </a:rPr>
              <a:t> of a clinical trial.</a:t>
            </a:r>
            <a:endParaRPr sz="1600">
              <a:solidFill>
                <a:schemeClr val="dk1"/>
              </a:solidFill>
              <a:latin typeface="Roboto"/>
              <a:ea typeface="Roboto"/>
              <a:cs typeface="Roboto"/>
              <a:sym typeface="Roboto"/>
            </a:endParaRPr>
          </a:p>
        </p:txBody>
      </p:sp>
      <p:pic>
        <p:nvPicPr>
          <p:cNvPr id="501" name="Google Shape;501;p64"/>
          <p:cNvPicPr preferRelativeResize="0"/>
          <p:nvPr/>
        </p:nvPicPr>
        <p:blipFill>
          <a:blip r:embed="rId3">
            <a:alphaModFix/>
          </a:blip>
          <a:stretch>
            <a:fillRect/>
          </a:stretch>
        </p:blipFill>
        <p:spPr>
          <a:xfrm>
            <a:off x="1664400" y="0"/>
            <a:ext cx="5777052" cy="3178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5"/>
          <p:cNvSpPr txBox="1"/>
          <p:nvPr>
            <p:ph idx="1" type="subTitle"/>
          </p:nvPr>
        </p:nvSpPr>
        <p:spPr>
          <a:xfrm>
            <a:off x="1135850" y="2129525"/>
            <a:ext cx="6627600" cy="1367400"/>
          </a:xfrm>
          <a:prstGeom prst="rect">
            <a:avLst/>
          </a:prstGeom>
        </p:spPr>
        <p:txBody>
          <a:bodyPr anchorCtr="0" anchor="ctr" bIns="91425" lIns="91425" spcFirstLastPara="1" rIns="91425" wrap="square" tIns="91425">
            <a:normAutofit/>
          </a:bodyPr>
          <a:lstStyle/>
          <a:p>
            <a:pPr indent="0" lvl="0" marL="0" rtl="0" algn="l">
              <a:lnSpc>
                <a:spcPct val="115000"/>
              </a:lnSpc>
              <a:spcBef>
                <a:spcPts val="600"/>
              </a:spcBef>
              <a:spcAft>
                <a:spcPts val="0"/>
              </a:spcAft>
              <a:buNone/>
            </a:pPr>
            <a:r>
              <a:t/>
            </a:r>
            <a:endParaRPr sz="2100">
              <a:solidFill>
                <a:srgbClr val="212121"/>
              </a:solidFill>
              <a:latin typeface="Roboto"/>
              <a:ea typeface="Roboto"/>
              <a:cs typeface="Roboto"/>
              <a:sym typeface="Roboto"/>
            </a:endParaRPr>
          </a:p>
          <a:p>
            <a:pPr indent="0" lvl="0" marL="457200" rtl="0" algn="l">
              <a:lnSpc>
                <a:spcPct val="115000"/>
              </a:lnSpc>
              <a:spcBef>
                <a:spcPts val="600"/>
              </a:spcBef>
              <a:spcAft>
                <a:spcPts val="0"/>
              </a:spcAft>
              <a:buNone/>
            </a:pPr>
            <a:r>
              <a:t/>
            </a:r>
            <a:endParaRPr sz="2100">
              <a:solidFill>
                <a:srgbClr val="212121"/>
              </a:solidFill>
              <a:latin typeface="Roboto"/>
              <a:ea typeface="Roboto"/>
              <a:cs typeface="Roboto"/>
              <a:sym typeface="Roboto"/>
            </a:endParaRPr>
          </a:p>
          <a:p>
            <a:pPr indent="0" lvl="0" marL="0" rtl="0" algn="l">
              <a:spcBef>
                <a:spcPts val="500"/>
              </a:spcBef>
              <a:spcAft>
                <a:spcPts val="1200"/>
              </a:spcAft>
              <a:buNone/>
            </a:pPr>
            <a:r>
              <a:t/>
            </a:r>
            <a:endParaRPr/>
          </a:p>
        </p:txBody>
      </p:sp>
      <p:sp>
        <p:nvSpPr>
          <p:cNvPr id="507" name="Google Shape;507;p65"/>
          <p:cNvSpPr txBox="1"/>
          <p:nvPr>
            <p:ph type="title"/>
          </p:nvPr>
        </p:nvSpPr>
        <p:spPr>
          <a:xfrm>
            <a:off x="1910050" y="224450"/>
            <a:ext cx="42732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700"/>
              </a:spcBef>
              <a:spcAft>
                <a:spcPts val="0"/>
              </a:spcAft>
              <a:buNone/>
            </a:pPr>
            <a:r>
              <a:rPr lang="en" sz="2700">
                <a:solidFill>
                  <a:srgbClr val="212121"/>
                </a:solidFill>
                <a:latin typeface="Roboto"/>
                <a:ea typeface="Roboto"/>
                <a:cs typeface="Roboto"/>
                <a:sym typeface="Roboto"/>
              </a:rPr>
              <a:t> What is the success rate of the studies?</a:t>
            </a:r>
            <a:endParaRPr sz="2700">
              <a:solidFill>
                <a:srgbClr val="212121"/>
              </a:solidFill>
              <a:latin typeface="Roboto"/>
              <a:ea typeface="Roboto"/>
              <a:cs typeface="Roboto"/>
              <a:sym typeface="Roboto"/>
            </a:endParaRPr>
          </a:p>
          <a:p>
            <a:pPr indent="0" lvl="0" marL="0" rtl="0" algn="l">
              <a:lnSpc>
                <a:spcPct val="115000"/>
              </a:lnSpc>
              <a:spcBef>
                <a:spcPts val="700"/>
              </a:spcBef>
              <a:spcAft>
                <a:spcPts val="700"/>
              </a:spcAft>
              <a:buClr>
                <a:schemeClr val="dk1"/>
              </a:buClr>
              <a:buSzPct val="40740"/>
              <a:buFont typeface="Arial"/>
              <a:buNone/>
            </a:pPr>
            <a:r>
              <a:t/>
            </a:r>
            <a:endParaRPr sz="2700">
              <a:solidFill>
                <a:srgbClr val="212121"/>
              </a:solidFill>
              <a:latin typeface="Roboto"/>
              <a:ea typeface="Roboto"/>
              <a:cs typeface="Roboto"/>
              <a:sym typeface="Roboto"/>
            </a:endParaRPr>
          </a:p>
        </p:txBody>
      </p:sp>
      <p:pic>
        <p:nvPicPr>
          <p:cNvPr id="508" name="Google Shape;508;p65"/>
          <p:cNvPicPr preferRelativeResize="0"/>
          <p:nvPr/>
        </p:nvPicPr>
        <p:blipFill>
          <a:blip r:embed="rId3">
            <a:alphaModFix/>
          </a:blip>
          <a:stretch>
            <a:fillRect/>
          </a:stretch>
        </p:blipFill>
        <p:spPr>
          <a:xfrm>
            <a:off x="244888" y="1154750"/>
            <a:ext cx="8409524" cy="385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6"/>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a:ea typeface="Roboto"/>
                <a:cs typeface="Roboto"/>
                <a:sym typeface="Roboto"/>
              </a:rPr>
              <a:t>What is the commonly used type of approach?</a:t>
            </a:r>
            <a:endParaRPr sz="2400">
              <a:latin typeface="Roboto"/>
              <a:ea typeface="Roboto"/>
              <a:cs typeface="Roboto"/>
              <a:sym typeface="Roboto"/>
            </a:endParaRPr>
          </a:p>
        </p:txBody>
      </p:sp>
      <p:pic>
        <p:nvPicPr>
          <p:cNvPr id="514" name="Google Shape;514;p66"/>
          <p:cNvPicPr preferRelativeResize="0"/>
          <p:nvPr/>
        </p:nvPicPr>
        <p:blipFill>
          <a:blip r:embed="rId3">
            <a:alphaModFix/>
          </a:blip>
          <a:stretch>
            <a:fillRect/>
          </a:stretch>
        </p:blipFill>
        <p:spPr>
          <a:xfrm>
            <a:off x="152400" y="1173156"/>
            <a:ext cx="8827421" cy="38179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7"/>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a:ea typeface="Roboto"/>
                <a:cs typeface="Roboto"/>
                <a:sym typeface="Roboto"/>
              </a:rPr>
              <a:t>Which diseases have the attention of clinical studies?</a:t>
            </a:r>
            <a:endParaRPr sz="2400">
              <a:latin typeface="Roboto"/>
              <a:ea typeface="Roboto"/>
              <a:cs typeface="Roboto"/>
              <a:sym typeface="Roboto"/>
            </a:endParaRPr>
          </a:p>
        </p:txBody>
      </p:sp>
      <p:pic>
        <p:nvPicPr>
          <p:cNvPr id="520" name="Google Shape;520;p67"/>
          <p:cNvPicPr preferRelativeResize="0"/>
          <p:nvPr/>
        </p:nvPicPr>
        <p:blipFill>
          <a:blip r:embed="rId3">
            <a:alphaModFix/>
          </a:blip>
          <a:stretch>
            <a:fillRect/>
          </a:stretch>
        </p:blipFill>
        <p:spPr>
          <a:xfrm>
            <a:off x="758675" y="1020756"/>
            <a:ext cx="7479597" cy="38179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8"/>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a:ea typeface="Roboto"/>
                <a:cs typeface="Roboto"/>
                <a:sym typeface="Roboto"/>
              </a:rPr>
              <a:t>Which age group do the studies lean towards?</a:t>
            </a:r>
            <a:endParaRPr sz="2400">
              <a:latin typeface="Roboto"/>
              <a:ea typeface="Roboto"/>
              <a:cs typeface="Roboto"/>
              <a:sym typeface="Roboto"/>
            </a:endParaRPr>
          </a:p>
        </p:txBody>
      </p:sp>
      <p:pic>
        <p:nvPicPr>
          <p:cNvPr id="526" name="Google Shape;526;p68"/>
          <p:cNvPicPr preferRelativeResize="0"/>
          <p:nvPr/>
        </p:nvPicPr>
        <p:blipFill>
          <a:blip r:embed="rId3">
            <a:alphaModFix/>
          </a:blip>
          <a:stretch>
            <a:fillRect/>
          </a:stretch>
        </p:blipFill>
        <p:spPr>
          <a:xfrm>
            <a:off x="1091150" y="1104706"/>
            <a:ext cx="6708162" cy="38179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9"/>
          <p:cNvSpPr txBox="1"/>
          <p:nvPr>
            <p:ph type="title"/>
          </p:nvPr>
        </p:nvSpPr>
        <p:spPr>
          <a:xfrm>
            <a:off x="713225" y="448056"/>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a:ea typeface="Roboto"/>
                <a:cs typeface="Roboto"/>
                <a:sym typeface="Roboto"/>
              </a:rPr>
              <a:t>Who are the top sponsors of the clinical trials?</a:t>
            </a:r>
            <a:endParaRPr sz="2400">
              <a:latin typeface="Roboto"/>
              <a:ea typeface="Roboto"/>
              <a:cs typeface="Roboto"/>
              <a:sym typeface="Roboto"/>
            </a:endParaRPr>
          </a:p>
        </p:txBody>
      </p:sp>
      <p:pic>
        <p:nvPicPr>
          <p:cNvPr id="532" name="Google Shape;532;p69"/>
          <p:cNvPicPr preferRelativeResize="0"/>
          <p:nvPr/>
        </p:nvPicPr>
        <p:blipFill>
          <a:blip r:embed="rId3">
            <a:alphaModFix/>
          </a:blip>
          <a:stretch>
            <a:fillRect/>
          </a:stretch>
        </p:blipFill>
        <p:spPr>
          <a:xfrm>
            <a:off x="400925" y="1173150"/>
            <a:ext cx="8590675" cy="368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  Formal Breakthrough by Slidesgo">
  <a:themeElements>
    <a:clrScheme name="Simple Light">
      <a:dk1>
        <a:srgbClr val="000000"/>
      </a:dk1>
      <a:lt1>
        <a:srgbClr val="FFFFFF"/>
      </a:lt1>
      <a:dk2>
        <a:srgbClr val="595959"/>
      </a:dk2>
      <a:lt2>
        <a:srgbClr val="E9EEF2"/>
      </a:lt2>
      <a:accent1>
        <a:srgbClr val="D69D56"/>
      </a:accent1>
      <a:accent2>
        <a:srgbClr val="3663BF"/>
      </a:accent2>
      <a:accent3>
        <a:srgbClr val="364ABF"/>
      </a:accent3>
      <a:accent4>
        <a:srgbClr val="1B33BF"/>
      </a:accent4>
      <a:accent5>
        <a:srgbClr val="79AAFC"/>
      </a:accent5>
      <a:accent6>
        <a:srgbClr val="C9DAF8"/>
      </a:accent6>
      <a:hlink>
        <a:srgbClr val="6FA8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okes Breakthrough by Slidesgo">
  <a:themeElements>
    <a:clrScheme name="Simple Light">
      <a:dk1>
        <a:srgbClr val="000000"/>
      </a:dk1>
      <a:lt1>
        <a:srgbClr val="FFFFFF"/>
      </a:lt1>
      <a:dk2>
        <a:srgbClr val="7F94A1"/>
      </a:dk2>
      <a:lt2>
        <a:srgbClr val="FFF6F0"/>
      </a:lt2>
      <a:accent1>
        <a:srgbClr val="E9E4DD"/>
      </a:accent1>
      <a:accent2>
        <a:srgbClr val="D7D7D3"/>
      </a:accent2>
      <a:accent3>
        <a:srgbClr val="C6C9C9"/>
      </a:accent3>
      <a:accent4>
        <a:srgbClr val="B4BCBF"/>
      </a:accent4>
      <a:accent5>
        <a:srgbClr val="A2AFB5"/>
      </a:accent5>
      <a:accent6>
        <a:srgbClr val="91A1A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