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6.png"/><Relationship Id="rId5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hyperlink" Target="http://concert-da-cote.herokuapp.com/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v/cTIcy1EByrU" TargetMode="External"/><Relationship Id="rId5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823425" y="4688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Concert d’à côté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3793125" y="3751800"/>
            <a:ext cx="1995599" cy="784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1100">
                <a:solidFill>
                  <a:srgbClr val="000000"/>
                </a:solidFill>
              </a:rPr>
              <a:t>ANGERVIL Cassandra</a:t>
            </a:r>
          </a:p>
          <a:p>
            <a:pPr rtl="0">
              <a:spcBef>
                <a:spcPts val="0"/>
              </a:spcBef>
              <a:buNone/>
            </a:pPr>
            <a:r>
              <a:rPr lang="fr" sz="1100">
                <a:solidFill>
                  <a:srgbClr val="000000"/>
                </a:solidFill>
              </a:rPr>
              <a:t>DOGAN Serdar</a:t>
            </a:r>
          </a:p>
          <a:p>
            <a:pPr rtl="0">
              <a:spcBef>
                <a:spcPts val="0"/>
              </a:spcBef>
              <a:buNone/>
            </a:pPr>
            <a:r>
              <a:rPr lang="fr" sz="1100">
                <a:solidFill>
                  <a:srgbClr val="000000"/>
                </a:solidFill>
              </a:rPr>
              <a:t>SAID Kader</a:t>
            </a:r>
          </a:p>
          <a:p>
            <a:pPr>
              <a:spcBef>
                <a:spcPts val="0"/>
              </a:spcBef>
              <a:buNone/>
            </a:pPr>
            <a:r>
              <a:rPr lang="fr" sz="1100">
                <a:solidFill>
                  <a:srgbClr val="000000"/>
                </a:solidFill>
              </a:rPr>
              <a:t>N’DIAYE Abdoulaye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575" y="1697450"/>
            <a:ext cx="1748600" cy="17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Next Step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Ajout des fonctionnalités (filtres de recherche, etc..) sur l’appli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Ajout de l’interface de gestion des concerts RIJ (suppression d’un concert,etc)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Déploiement de l’application sur Play Store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PLAN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Concert d’à côté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Gestion de projet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Développement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/>
              <a:t>Next step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350" y="258662"/>
            <a:ext cx="13144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Concert d’à côté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996925"/>
            <a:ext cx="7705199" cy="132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400"/>
              <a:t>Objectifs : 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400"/>
              <a:t>Localiser des concerts proche de l’utilisateur.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400"/>
              <a:t>Proposer plusieurs fonctionnalités (infos sur le concert)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400"/>
              <a:t>Adapter sur mobile (application mobile)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1874"/>
            <a:ext cx="5046898" cy="27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325" y="2319900"/>
            <a:ext cx="3052474" cy="17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3575" y="258650"/>
            <a:ext cx="13144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Gestion de projet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Spécifications fonctionnelles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Environnement technique installé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Macro-planning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Suivi de gestion de projet (Trello)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Planning détaillé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Maquettes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189752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Développement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38150" y="1131200"/>
            <a:ext cx="82676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Backend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Possibilité d’ajouter les concerts du RIJ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Plot vert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Filtre concerts RIJ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Mise en ligne du site et la base de données (</a:t>
            </a:r>
            <a:r>
              <a:rPr lang="fr" sz="1400" u="sng">
                <a:solidFill>
                  <a:schemeClr val="hlink"/>
                </a:solidFill>
                <a:hlinkClick r:id="rId3"/>
              </a:rPr>
              <a:t>http://concert-da-cote.herokuapp.com/</a:t>
            </a:r>
            <a:r>
              <a:rPr lang="fr" sz="18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125" y="258662"/>
            <a:ext cx="13144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Home Page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00" y="1200150"/>
            <a:ext cx="8908424" cy="35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Espace admin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43487"/>
            <a:ext cx="4849875" cy="356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925" y="1171150"/>
            <a:ext cx="2745150" cy="378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Retour Home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378"/>
            <a:ext cx="9143998" cy="520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Développement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410125" y="1200150"/>
            <a:ext cx="3276600" cy="369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fr" sz="1800"/>
              <a:t>Application mobile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Ajout de la map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Communication entre l’application et le serveur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lang="fr" sz="1800"/>
              <a:t>Affichage des concerts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>
            <a:hlinkClick r:id="rId4"/>
          </p:cNvPr>
          <p:cNvSpPr/>
          <p:nvPr/>
        </p:nvSpPr>
        <p:spPr>
          <a:xfrm>
            <a:off x="668875" y="1314075"/>
            <a:ext cx="4572000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