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10"/>
  </p:notesMasterIdLst>
  <p:sldIdLst>
    <p:sldId id="256" r:id="rId2"/>
    <p:sldId id="266" r:id="rId3"/>
    <p:sldId id="261" r:id="rId4"/>
    <p:sldId id="262" r:id="rId5"/>
    <p:sldId id="263" r:id="rId6"/>
    <p:sldId id="264" r:id="rId7"/>
    <p:sldId id="258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00"/>
    <a:srgbClr val="CB0000"/>
    <a:srgbClr val="D70000"/>
    <a:srgbClr val="00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0" autoAdjust="0"/>
  </p:normalViewPr>
  <p:slideViewPr>
    <p:cSldViewPr>
      <p:cViewPr varScale="1">
        <p:scale>
          <a:sx n="95" d="100"/>
          <a:sy n="95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5484-FC16-483F-AA27-06F31BA6E350}" type="datetimeFigureOut">
              <a:rPr lang="en-US"/>
              <a:t>23/03/13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AF10-BDE8-4B42-94EA-168EFC124F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D22427-B1DD-49E6-9F05-DE0F1467D7DC}" type="datetime4">
              <a:rPr lang="en-US" smtClean="0"/>
              <a:pPr/>
              <a:t>March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23/03/13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32575" y="3717032"/>
            <a:ext cx="281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90000"/>
                  </a:schemeClr>
                </a:solidFill>
              </a:rPr>
              <a:t>L3O2 Group</a:t>
            </a:r>
            <a:endParaRPr lang="fr-FR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Audrey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Angervile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Abdul Kader Souhili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Hamed Abdy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Michel Hu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9120" y="4150821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Guiding </a:t>
            </a:r>
            <a:r>
              <a:rPr lang="en-US" dirty="0" smtClean="0">
                <a:solidFill>
                  <a:schemeClr val="bg2"/>
                </a:solidFill>
              </a:rPr>
              <a:t>Professor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Yves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Amselleme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220072" y="5951021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/>
              <a:t>Université Paris </a:t>
            </a:r>
            <a:r>
              <a:rPr lang="fr-FR" dirty="0" smtClean="0"/>
              <a:t>Descartes</a:t>
            </a:r>
          </a:p>
          <a:p>
            <a:pPr algn="ctr"/>
            <a:r>
              <a:rPr lang="fr-FR" dirty="0" smtClean="0"/>
              <a:t>2012</a:t>
            </a:r>
            <a:r>
              <a:rPr lang="fr-FR" dirty="0" smtClean="0"/>
              <a:t>-2013</a:t>
            </a:r>
            <a:endParaRPr lang="fr-FR" dirty="0"/>
          </a:p>
        </p:txBody>
      </p:sp>
      <p:pic>
        <p:nvPicPr>
          <p:cNvPr id="12" name="Picture 11" descr="logoconc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404664"/>
            <a:ext cx="6477000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we will introduce project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6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000" dirty="0" smtClean="0">
                <a:solidFill>
                  <a:schemeClr val="tx2"/>
                </a:solidFill>
              </a:rPr>
              <a:t>Project </a:t>
            </a:r>
            <a:r>
              <a:rPr lang="en-US" sz="2000" dirty="0">
                <a:solidFill>
                  <a:schemeClr val="tx2"/>
                </a:solidFill>
              </a:rPr>
              <a:t>subject and its </a:t>
            </a:r>
            <a:r>
              <a:rPr lang="en-US" sz="2000" dirty="0" smtClean="0">
                <a:solidFill>
                  <a:schemeClr val="tx2"/>
                </a:solidFill>
              </a:rPr>
              <a:t>goal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Technologies </a:t>
            </a:r>
            <a:r>
              <a:rPr lang="en-US" sz="2000" dirty="0">
                <a:solidFill>
                  <a:schemeClr val="tx2"/>
                </a:solidFill>
              </a:rPr>
              <a:t>and languages </a:t>
            </a:r>
            <a:r>
              <a:rPr lang="en-US" sz="2000" dirty="0" smtClean="0">
                <a:solidFill>
                  <a:schemeClr val="tx2"/>
                </a:solidFill>
              </a:rPr>
              <a:t>used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Short </a:t>
            </a:r>
            <a:r>
              <a:rPr lang="en-US" sz="2000" dirty="0">
                <a:solidFill>
                  <a:schemeClr val="tx2"/>
                </a:solidFill>
              </a:rPr>
              <a:t>history on technologies and </a:t>
            </a:r>
            <a:r>
              <a:rPr lang="en-US" sz="2000" dirty="0" smtClean="0">
                <a:solidFill>
                  <a:schemeClr val="tx2"/>
                </a:solidFill>
              </a:rPr>
              <a:t>languages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…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9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/>
                <a:cs typeface="Calibri"/>
              </a:rPr>
              <a:t>Subject and Goal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400" dirty="0"/>
              <a:t>Presentation on the project subject and its </a:t>
            </a:r>
            <a:r>
              <a:rPr lang="en-US" sz="2400" dirty="0" smtClean="0"/>
              <a:t>goal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09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goDB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13" y="3144223"/>
            <a:ext cx="2975763" cy="860841"/>
          </a:xfrm>
          <a:prstGeom prst="rect">
            <a:avLst/>
          </a:prstGeom>
        </p:spPr>
      </p:pic>
      <p:pic>
        <p:nvPicPr>
          <p:cNvPr id="7" name="Picture 6" descr="Ajax-develop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08920"/>
            <a:ext cx="2252119" cy="1458404"/>
          </a:xfrm>
          <a:prstGeom prst="rect">
            <a:avLst/>
          </a:prstGeom>
        </p:spPr>
      </p:pic>
      <p:pic>
        <p:nvPicPr>
          <p:cNvPr id="11" name="Picture 10" descr="HTML5+CSS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776" y="4005064"/>
            <a:ext cx="1984528" cy="1212133"/>
          </a:xfrm>
          <a:prstGeom prst="rect">
            <a:avLst/>
          </a:prstGeom>
        </p:spPr>
      </p:pic>
      <p:pic>
        <p:nvPicPr>
          <p:cNvPr id="12" name="Picture 11" descr="javascript_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175" y="5157192"/>
            <a:ext cx="1966129" cy="1660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2348880"/>
            <a:ext cx="3643274" cy="477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4" dirty="0"/>
              <a:t>Languages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425" y="2348880"/>
            <a:ext cx="3687763" cy="4776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en-US" sz="2504" dirty="0"/>
              <a:t>Technologies</a:t>
            </a:r>
          </a:p>
        </p:txBody>
      </p:sp>
      <p:pic>
        <p:nvPicPr>
          <p:cNvPr id="6" name="Picture 5" descr="Nodejs_logo_ligh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063" y="4033427"/>
            <a:ext cx="2860708" cy="979749"/>
          </a:xfrm>
          <a:prstGeom prst="rect">
            <a:avLst/>
          </a:prstGeom>
        </p:spPr>
      </p:pic>
      <p:pic>
        <p:nvPicPr>
          <p:cNvPr id="10" name="Picture 9" descr="jquery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203" y="5131221"/>
            <a:ext cx="2743200" cy="67404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Technologies and </a:t>
            </a:r>
            <a:r>
              <a:rPr lang="en-US" sz="4000" dirty="0" smtClean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5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rgbClr val="00B5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103154"/>
                </a:solidFill>
              </a:rPr>
              <a:t>Pros</a:t>
            </a:r>
            <a:endParaRPr lang="en-US" dirty="0">
              <a:solidFill>
                <a:srgbClr val="103154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rgbClr val="00B500">
              <a:alpha val="20000"/>
            </a:srgbClr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Technologies and </a:t>
            </a:r>
            <a:r>
              <a:rPr lang="en-US" dirty="0" smtClean="0"/>
              <a:t>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Group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Interest in further more</a:t>
            </a:r>
            <a:endParaRPr lang="en-US" dirty="0" smtClean="0">
              <a:solidFill>
                <a:srgbClr val="000000"/>
              </a:solidFill>
              <a:latin typeface="Constantia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tantia"/>
            </a:endParaRP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B90000">
              <a:alpha val="80000"/>
            </a:srgbClr>
          </a:solidFill>
          <a:ln>
            <a:solidFill>
              <a:srgbClr val="8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solidFill>
            <a:srgbClr val="FF0000">
              <a:alpha val="20000"/>
            </a:srgbClr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4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FFFF"/>
                </a:solidFill>
              </a:rPr>
              <a:t>How It Works</a:t>
            </a:r>
            <a:endParaRPr lang="fr-FR" b="1" dirty="0" smtClean="0">
              <a:solidFill>
                <a:srgbClr val="FFFFFF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947988"/>
            <a:ext cx="1079500" cy="10795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9" y="3028096"/>
            <a:ext cx="920498" cy="9204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80" y="2917148"/>
            <a:ext cx="1466470" cy="12163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6" y="5226383"/>
            <a:ext cx="4005634" cy="125233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1710717" y="3375940"/>
            <a:ext cx="2293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710717" y="3631624"/>
            <a:ext cx="2293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451241" y="4117870"/>
            <a:ext cx="0" cy="1108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459353" y="3396751"/>
            <a:ext cx="15710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459353" y="3631624"/>
            <a:ext cx="15710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59068" y="2958769"/>
            <a:ext cx="7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JSON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03369" y="394859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index HTML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454511" y="4568014"/>
            <a:ext cx="949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JSON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9090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2420888"/>
            <a:ext cx="4205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72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422</TotalTime>
  <Words>92</Words>
  <Application>Microsoft Macintosh PowerPoint</Application>
  <PresentationFormat>On-screen Show (4:3)</PresentationFormat>
  <Paragraphs>39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PowerPoint Presentation</vt:lpstr>
      <vt:lpstr>Introduction</vt:lpstr>
      <vt:lpstr>Summary</vt:lpstr>
      <vt:lpstr>Subject and Goal</vt:lpstr>
      <vt:lpstr>Technologies and Languages</vt:lpstr>
      <vt:lpstr>Conclusion</vt:lpstr>
      <vt:lpstr>How It Works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</dc:title>
  <dc:creator>michel matt</dc:creator>
  <cp:lastModifiedBy>H</cp:lastModifiedBy>
  <cp:revision>31</cp:revision>
  <dcterms:created xsi:type="dcterms:W3CDTF">2013-03-18T07:06:00Z</dcterms:created>
  <dcterms:modified xsi:type="dcterms:W3CDTF">2013-03-24T01:06:41Z</dcterms:modified>
</cp:coreProperties>
</file>