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udy oil paint art">
            <a:extLst>
              <a:ext uri="{FF2B5EF4-FFF2-40B4-BE49-F238E27FC236}">
                <a16:creationId xmlns:a16="http://schemas.microsoft.com/office/drawing/2014/main" id="{CB6CEA20-EEF8-C25D-CB0F-D9ACFAE3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6" b="47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7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6C3B-098A-08BF-8FBE-2C318FC6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D1C7-4B29-5706-9236-D4D2610C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2B09-3C44-9E35-DE34-D7D7F2CC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37E48-68D1-1EE8-E4D4-90E7D07264C5}"/>
              </a:ext>
            </a:extLst>
          </p:cNvPr>
          <p:cNvSpPr/>
          <p:nvPr/>
        </p:nvSpPr>
        <p:spPr>
          <a:xfrm>
            <a:off x="605481" y="902043"/>
            <a:ext cx="2607276" cy="25269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011C8-D868-9CAB-4DB7-5262B96B3649}"/>
              </a:ext>
            </a:extLst>
          </p:cNvPr>
          <p:cNvSpPr txBox="1"/>
          <p:nvPr/>
        </p:nvSpPr>
        <p:spPr>
          <a:xfrm>
            <a:off x="864474" y="532711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Front </a:t>
            </a:r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End</a:t>
            </a:r>
            <a:r>
              <a:rPr lang="en-US" dirty="0">
                <a:latin typeface="SUKHUMVITSET-TEXT" panose="02000506000000020004" pitchFamily="2" charset="-34"/>
                <a:ea typeface="Verdana" panose="020B0604030504040204" pitchFamily="34" charset="0"/>
                <a:cs typeface="SUKHUMVITSET-TEXT" panose="02000506000000020004" pitchFamily="2" charset="-34"/>
              </a:rPr>
              <a:t> (Browser)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655342-EEA5-A51B-2033-06EB57210CE7}"/>
              </a:ext>
            </a:extLst>
          </p:cNvPr>
          <p:cNvSpPr/>
          <p:nvPr/>
        </p:nvSpPr>
        <p:spPr>
          <a:xfrm>
            <a:off x="4754262" y="903509"/>
            <a:ext cx="4756115" cy="252695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FA15D-5CB9-FC0F-DDF0-129A8E637AF6}"/>
              </a:ext>
            </a:extLst>
          </p:cNvPr>
          <p:cNvSpPr txBox="1"/>
          <p:nvPr/>
        </p:nvSpPr>
        <p:spPr>
          <a:xfrm>
            <a:off x="4928650" y="557871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Verdana" panose="020B0604030504040204" pitchFamily="34" charset="0"/>
                <a:cs typeface="SUKHUMVITSET-TEXT" panose="02000506000000020004" pitchFamily="2" charset="-34"/>
              </a:rPr>
              <a:t>Back End (Web Server)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95B9F931-6B4E-7F36-8AFC-F4EA61F8BEC1}"/>
              </a:ext>
            </a:extLst>
          </p:cNvPr>
          <p:cNvSpPr/>
          <p:nvPr/>
        </p:nvSpPr>
        <p:spPr>
          <a:xfrm>
            <a:off x="7599372" y="1560974"/>
            <a:ext cx="1802522" cy="743606"/>
          </a:xfrm>
          <a:prstGeom prst="snip2DiagRect">
            <a:avLst>
              <a:gd name="adj1" fmla="val 15409"/>
              <a:gd name="adj2" fmla="val 16667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/intro/example.html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2EC32-AA7E-174D-239E-746135C49A2C}"/>
              </a:ext>
            </a:extLst>
          </p:cNvPr>
          <p:cNvSpPr txBox="1"/>
          <p:nvPr/>
        </p:nvSpPr>
        <p:spPr>
          <a:xfrm>
            <a:off x="751687" y="1271375"/>
            <a:ext cx="2314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/intro/example.html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79A61-FFCE-846A-97E9-E110B404B157}"/>
              </a:ext>
            </a:extLst>
          </p:cNvPr>
          <p:cNvSpPr txBox="1"/>
          <p:nvPr/>
        </p:nvSpPr>
        <p:spPr>
          <a:xfrm>
            <a:off x="4928650" y="1272841"/>
            <a:ext cx="201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/intro/example.html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9FDD1-5D4C-3F75-957A-43E81F96CEDA}"/>
              </a:ext>
            </a:extLst>
          </p:cNvPr>
          <p:cNvSpPr txBox="1"/>
          <p:nvPr/>
        </p:nvSpPr>
        <p:spPr>
          <a:xfrm>
            <a:off x="4928650" y="1618479"/>
            <a:ext cx="21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/intro/example.html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12941-60FB-34E8-AC8F-D471FFE163BD}"/>
              </a:ext>
            </a:extLst>
          </p:cNvPr>
          <p:cNvSpPr txBox="1"/>
          <p:nvPr/>
        </p:nvSpPr>
        <p:spPr>
          <a:xfrm>
            <a:off x="4928650" y="1977872"/>
            <a:ext cx="256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text in /intro/example.html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B530F-FB93-FB5D-2A84-8DE5DF9D780D}"/>
              </a:ext>
            </a:extLst>
          </p:cNvPr>
          <p:cNvSpPr txBox="1"/>
          <p:nvPr/>
        </p:nvSpPr>
        <p:spPr>
          <a:xfrm>
            <a:off x="4928650" y="2323510"/>
            <a:ext cx="281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text from /intro/example.html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558EE-36D1-0A50-C2BE-92B6E00B39F9}"/>
              </a:ext>
            </a:extLst>
          </p:cNvPr>
          <p:cNvSpPr txBox="1"/>
          <p:nvPr/>
        </p:nvSpPr>
        <p:spPr>
          <a:xfrm>
            <a:off x="787947" y="2315272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html text (data)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2A702-1598-7C6E-740D-3E1273F09589}"/>
              </a:ext>
            </a:extLst>
          </p:cNvPr>
          <p:cNvSpPr txBox="1"/>
          <p:nvPr/>
        </p:nvSpPr>
        <p:spPr>
          <a:xfrm>
            <a:off x="786716" y="2672667"/>
            <a:ext cx="2347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 (draw) html to screen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06E037-CA9B-CD88-DECF-66576C333261}"/>
              </a:ext>
            </a:extLst>
          </p:cNvPr>
          <p:cNvCxnSpPr>
            <a:endCxn id="14" idx="1"/>
          </p:cNvCxnSpPr>
          <p:nvPr/>
        </p:nvCxnSpPr>
        <p:spPr>
          <a:xfrm flipV="1">
            <a:off x="3066551" y="1426730"/>
            <a:ext cx="1862099" cy="6654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0B7DB-F68B-461B-FFF4-516C9A99ECE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2727965" y="2469161"/>
            <a:ext cx="2200685" cy="823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8F2-F73A-9AE6-3432-CCF1B4FFA9D4}"/>
              </a:ext>
            </a:extLst>
          </p:cNvPr>
          <p:cNvSpPr txBox="1"/>
          <p:nvPr/>
        </p:nvSpPr>
        <p:spPr>
          <a:xfrm>
            <a:off x="3534861" y="1828377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6498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98DB88-3CFC-64FA-27BD-299D9A5ED0EB}"/>
              </a:ext>
            </a:extLst>
          </p:cNvPr>
          <p:cNvSpPr/>
          <p:nvPr/>
        </p:nvSpPr>
        <p:spPr>
          <a:xfrm>
            <a:off x="921675" y="1081506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1</a:t>
            </a:r>
          </a:p>
          <a:p>
            <a:pPr algn="ctr"/>
            <a:r>
              <a:rPr lang="en-US" dirty="0"/>
              <a:t>Physical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0DAD6-0892-AA83-F8A4-EE62DB7E81F5}"/>
              </a:ext>
            </a:extLst>
          </p:cNvPr>
          <p:cNvSpPr/>
          <p:nvPr/>
        </p:nvSpPr>
        <p:spPr>
          <a:xfrm>
            <a:off x="921675" y="1789383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2</a:t>
            </a:r>
          </a:p>
          <a:p>
            <a:pPr algn="ctr"/>
            <a:r>
              <a:rPr lang="en-US" dirty="0"/>
              <a:t>Data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7299B-B29E-DBE4-0489-F8C9044FD643}"/>
              </a:ext>
            </a:extLst>
          </p:cNvPr>
          <p:cNvSpPr/>
          <p:nvPr/>
        </p:nvSpPr>
        <p:spPr>
          <a:xfrm>
            <a:off x="921675" y="2497260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3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5F460-6C2D-AD98-2AD2-ADDF643F78E1}"/>
              </a:ext>
            </a:extLst>
          </p:cNvPr>
          <p:cNvSpPr/>
          <p:nvPr/>
        </p:nvSpPr>
        <p:spPr>
          <a:xfrm>
            <a:off x="921675" y="3205137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4</a:t>
            </a:r>
          </a:p>
          <a:p>
            <a:pPr algn="ctr"/>
            <a:r>
              <a:rPr lang="en-US" dirty="0"/>
              <a:t>Transport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47A4-BDC7-065D-E696-0CD66EB0FBB8}"/>
              </a:ext>
            </a:extLst>
          </p:cNvPr>
          <p:cNvSpPr/>
          <p:nvPr/>
        </p:nvSpPr>
        <p:spPr>
          <a:xfrm>
            <a:off x="921675" y="3913014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5</a:t>
            </a:r>
          </a:p>
          <a:p>
            <a:pPr algn="ctr"/>
            <a:r>
              <a:rPr lang="en-US" dirty="0"/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E206A-5A39-70F3-A8A9-CACD51803DC1}"/>
              </a:ext>
            </a:extLst>
          </p:cNvPr>
          <p:cNvSpPr/>
          <p:nvPr/>
        </p:nvSpPr>
        <p:spPr>
          <a:xfrm>
            <a:off x="921675" y="4620891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6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5E0BB-EF7C-E858-CACE-14AFA4529EEB}"/>
              </a:ext>
            </a:extLst>
          </p:cNvPr>
          <p:cNvSpPr/>
          <p:nvPr/>
        </p:nvSpPr>
        <p:spPr>
          <a:xfrm>
            <a:off x="921675" y="5328768"/>
            <a:ext cx="2607276" cy="6276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OSI Layer 7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D5D44-663F-B199-3619-9CD5D858D015}"/>
              </a:ext>
            </a:extLst>
          </p:cNvPr>
          <p:cNvSpPr/>
          <p:nvPr/>
        </p:nvSpPr>
        <p:spPr>
          <a:xfrm>
            <a:off x="3793062" y="2497261"/>
            <a:ext cx="2607276" cy="662793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Protocol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83801-2288-5C91-FE86-772BA4EAE651}"/>
              </a:ext>
            </a:extLst>
          </p:cNvPr>
          <p:cNvSpPr/>
          <p:nvPr/>
        </p:nvSpPr>
        <p:spPr>
          <a:xfrm>
            <a:off x="3793062" y="3205137"/>
            <a:ext cx="2607276" cy="62765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69CF9-7F6C-5383-62E2-8B5DB1061C84}"/>
              </a:ext>
            </a:extLst>
          </p:cNvPr>
          <p:cNvSpPr/>
          <p:nvPr/>
        </p:nvSpPr>
        <p:spPr>
          <a:xfrm>
            <a:off x="3793062" y="3913014"/>
            <a:ext cx="2607276" cy="204340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Protocol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A4659-E171-021A-95F6-6E54B8B7B216}"/>
              </a:ext>
            </a:extLst>
          </p:cNvPr>
          <p:cNvSpPr/>
          <p:nvPr/>
        </p:nvSpPr>
        <p:spPr>
          <a:xfrm>
            <a:off x="3793062" y="1081506"/>
            <a:ext cx="2607276" cy="133553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Varied, not in scope for most of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1355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61630E-DDD4-0AB2-5D0F-47547E775C46}"/>
              </a:ext>
            </a:extLst>
          </p:cNvPr>
          <p:cNvSpPr/>
          <p:nvPr/>
        </p:nvSpPr>
        <p:spPr>
          <a:xfrm>
            <a:off x="1355103" y="1081506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7E0D9-EFCC-7CD6-521A-63D86A75CD21}"/>
              </a:ext>
            </a:extLst>
          </p:cNvPr>
          <p:cNvSpPr/>
          <p:nvPr/>
        </p:nvSpPr>
        <p:spPr>
          <a:xfrm>
            <a:off x="5245847" y="1081506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F4C6E3-9E0C-ADDD-AC21-64AD92ECEF80}"/>
              </a:ext>
            </a:extLst>
          </p:cNvPr>
          <p:cNvSpPr/>
          <p:nvPr/>
        </p:nvSpPr>
        <p:spPr>
          <a:xfrm>
            <a:off x="4864923" y="1683522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9B21F-441C-794D-E3A6-431E1FA4C93C}"/>
              </a:ext>
            </a:extLst>
          </p:cNvPr>
          <p:cNvSpPr txBox="1"/>
          <p:nvPr/>
        </p:nvSpPr>
        <p:spPr>
          <a:xfrm>
            <a:off x="5591798" y="1647380"/>
            <a:ext cx="17091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Listening on port 3000 for incoming connection requests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D22E1-62E8-A27D-056F-F29B787EF9EE}"/>
              </a:ext>
            </a:extLst>
          </p:cNvPr>
          <p:cNvSpPr txBox="1"/>
          <p:nvPr/>
        </p:nvSpPr>
        <p:spPr>
          <a:xfrm>
            <a:off x="1521062" y="1715906"/>
            <a:ext cx="1709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Opens a socket on arbitrary port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CB418-6156-A63A-D2AF-FE231EC7261C}"/>
              </a:ext>
            </a:extLst>
          </p:cNvPr>
          <p:cNvSpPr/>
          <p:nvPr/>
        </p:nvSpPr>
        <p:spPr>
          <a:xfrm>
            <a:off x="3476615" y="1683522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E0A0-011E-01FC-F1F2-B6797B1D21A2}"/>
              </a:ext>
            </a:extLst>
          </p:cNvPr>
          <p:cNvSpPr/>
          <p:nvPr/>
        </p:nvSpPr>
        <p:spPr>
          <a:xfrm>
            <a:off x="834180" y="1081506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EA2FD-CE79-2B99-93FC-84B1BB6162E9}"/>
              </a:ext>
            </a:extLst>
          </p:cNvPr>
          <p:cNvSpPr/>
          <p:nvPr/>
        </p:nvSpPr>
        <p:spPr>
          <a:xfrm>
            <a:off x="1370768" y="2669601"/>
            <a:ext cx="2607276" cy="149932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40825-317E-47FB-D541-B3A81B1FB0BA}"/>
              </a:ext>
            </a:extLst>
          </p:cNvPr>
          <p:cNvSpPr/>
          <p:nvPr/>
        </p:nvSpPr>
        <p:spPr>
          <a:xfrm>
            <a:off x="5261512" y="2669601"/>
            <a:ext cx="2607276" cy="149932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3A5309-F09F-1EA0-ABAC-83089C56E7AA}"/>
              </a:ext>
            </a:extLst>
          </p:cNvPr>
          <p:cNvSpPr/>
          <p:nvPr/>
        </p:nvSpPr>
        <p:spPr>
          <a:xfrm>
            <a:off x="4864922" y="3280163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FB52D7-B1C0-E29E-9430-EFC699A58FDB}"/>
              </a:ext>
            </a:extLst>
          </p:cNvPr>
          <p:cNvSpPr/>
          <p:nvPr/>
        </p:nvSpPr>
        <p:spPr>
          <a:xfrm>
            <a:off x="3466644" y="3280163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DC9D4-1613-747F-65DA-2C032DD5384C}"/>
              </a:ext>
            </a:extLst>
          </p:cNvPr>
          <p:cNvSpPr txBox="1"/>
          <p:nvPr/>
        </p:nvSpPr>
        <p:spPr>
          <a:xfrm>
            <a:off x="5626770" y="3227909"/>
            <a:ext cx="19191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TCP configuration information from client, including port #5723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E02A0-3B20-41D5-5634-85C3657AAFF7}"/>
              </a:ext>
            </a:extLst>
          </p:cNvPr>
          <p:cNvSpPr txBox="1"/>
          <p:nvPr/>
        </p:nvSpPr>
        <p:spPr>
          <a:xfrm>
            <a:off x="1521062" y="3280163"/>
            <a:ext cx="1919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Initiates TCP handshake by sending data over IP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A3FBF8-30A4-F305-1DE7-218945C82F70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4228491" y="3527991"/>
            <a:ext cx="636431" cy="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EE2DDC-A210-8380-F452-64AC1384A6D1}"/>
              </a:ext>
            </a:extLst>
          </p:cNvPr>
          <p:cNvSpPr/>
          <p:nvPr/>
        </p:nvSpPr>
        <p:spPr>
          <a:xfrm>
            <a:off x="1370768" y="4253424"/>
            <a:ext cx="2607276" cy="1950806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201.90.1.17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D9E332-4D65-54B1-5130-A449F6986768}"/>
              </a:ext>
            </a:extLst>
          </p:cNvPr>
          <p:cNvSpPr/>
          <p:nvPr/>
        </p:nvSpPr>
        <p:spPr>
          <a:xfrm>
            <a:off x="5261512" y="4253423"/>
            <a:ext cx="2607276" cy="1950807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129.145.23.122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E7303D-CCD6-FAA6-64A0-D3863BEDA2EC}"/>
              </a:ext>
            </a:extLst>
          </p:cNvPr>
          <p:cNvSpPr/>
          <p:nvPr/>
        </p:nvSpPr>
        <p:spPr>
          <a:xfrm>
            <a:off x="4864922" y="4863986"/>
            <a:ext cx="761847" cy="495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1B0ACF-F48B-C646-7BC3-21FA9DF9F2FD}"/>
              </a:ext>
            </a:extLst>
          </p:cNvPr>
          <p:cNvSpPr/>
          <p:nvPr/>
        </p:nvSpPr>
        <p:spPr>
          <a:xfrm>
            <a:off x="3466644" y="4863986"/>
            <a:ext cx="761847" cy="4956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5723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B9CB1-BBDB-3BAD-281A-1CE669179607}"/>
              </a:ext>
            </a:extLst>
          </p:cNvPr>
          <p:cNvSpPr txBox="1"/>
          <p:nvPr/>
        </p:nvSpPr>
        <p:spPr>
          <a:xfrm>
            <a:off x="5700206" y="5047634"/>
            <a:ext cx="19191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Creates a dedicated connection using new port number.  Continues to listen for </a:t>
            </a:r>
            <a:r>
              <a:rPr lang="en-US" sz="1100" b="1" dirty="0"/>
              <a:t>new</a:t>
            </a:r>
            <a:r>
              <a:rPr lang="en-US" sz="1100" dirty="0"/>
              <a:t> connection requests on port 3000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3B534-75DF-7092-2221-B95CEC59579B}"/>
              </a:ext>
            </a:extLst>
          </p:cNvPr>
          <p:cNvSpPr txBox="1"/>
          <p:nvPr/>
        </p:nvSpPr>
        <p:spPr>
          <a:xfrm>
            <a:off x="1521063" y="4863985"/>
            <a:ext cx="1872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Receives port #8432 from server, and now uses this port to send data to for the remaining lifetime of the connection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555DB1-096C-6ABC-2E9F-74DDFCFED70C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>
          <a:xfrm>
            <a:off x="4116921" y="5287055"/>
            <a:ext cx="875237" cy="400220"/>
          </a:xfrm>
          <a:prstGeom prst="straightConnector1">
            <a:avLst/>
          </a:prstGeom>
          <a:ln w="44450"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7FB3F6-8979-D197-7EE2-CABC41CFF2E6}"/>
              </a:ext>
            </a:extLst>
          </p:cNvPr>
          <p:cNvSpPr/>
          <p:nvPr/>
        </p:nvSpPr>
        <p:spPr>
          <a:xfrm>
            <a:off x="834180" y="2669601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7F0E28-A884-AAEA-8D93-35A3DE9DDA02}"/>
              </a:ext>
            </a:extLst>
          </p:cNvPr>
          <p:cNvSpPr/>
          <p:nvPr/>
        </p:nvSpPr>
        <p:spPr>
          <a:xfrm>
            <a:off x="834180" y="4263399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C9BE57-998A-A0DA-4F9D-7CCD1FC6375C}"/>
              </a:ext>
            </a:extLst>
          </p:cNvPr>
          <p:cNvSpPr/>
          <p:nvPr/>
        </p:nvSpPr>
        <p:spPr>
          <a:xfrm>
            <a:off x="4880588" y="5614688"/>
            <a:ext cx="761847" cy="49565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8432</a:t>
            </a:r>
          </a:p>
        </p:txBody>
      </p:sp>
    </p:spTree>
    <p:extLst>
      <p:ext uri="{BB962C8B-B14F-4D97-AF65-F5344CB8AC3E}">
        <p14:creationId xmlns:p14="http://schemas.microsoft.com/office/powerpoint/2010/main" val="303927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F282-9D43-9296-2CB2-DE6FBAB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2970-1428-5E16-5B0A-AB8DB17C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BA75-FBC5-6552-69BB-8C2F4D6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5CDEC-F98B-38AE-0C35-002933F1A636}"/>
              </a:ext>
            </a:extLst>
          </p:cNvPr>
          <p:cNvSpPr/>
          <p:nvPr/>
        </p:nvSpPr>
        <p:spPr>
          <a:xfrm>
            <a:off x="1355103" y="1081506"/>
            <a:ext cx="2607276" cy="454152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13AE-C073-AFEB-246E-68B55585B3C9}"/>
              </a:ext>
            </a:extLst>
          </p:cNvPr>
          <p:cNvSpPr/>
          <p:nvPr/>
        </p:nvSpPr>
        <p:spPr>
          <a:xfrm>
            <a:off x="6341484" y="1081506"/>
            <a:ext cx="2607276" cy="4541528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3D83D-EE8E-BC76-573E-4CD9F8D6054C}"/>
              </a:ext>
            </a:extLst>
          </p:cNvPr>
          <p:cNvSpPr/>
          <p:nvPr/>
        </p:nvSpPr>
        <p:spPr>
          <a:xfrm>
            <a:off x="1933527" y="1597575"/>
            <a:ext cx="1450428" cy="6516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/picture</a:t>
            </a:r>
          </a:p>
          <a:p>
            <a:pPr algn="ctr"/>
            <a:r>
              <a:rPr lang="en-US" dirty="0"/>
              <a:t>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BF332-B7E0-F7F6-76B7-F1CA112FB217}"/>
              </a:ext>
            </a:extLst>
          </p:cNvPr>
          <p:cNvCxnSpPr>
            <a:cxnSpLocks/>
          </p:cNvCxnSpPr>
          <p:nvPr/>
        </p:nvCxnSpPr>
        <p:spPr>
          <a:xfrm>
            <a:off x="3644672" y="170267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25D7A-0236-5CAA-CD56-9B29224D38B7}"/>
              </a:ext>
            </a:extLst>
          </p:cNvPr>
          <p:cNvCxnSpPr>
            <a:cxnSpLocks/>
          </p:cNvCxnSpPr>
          <p:nvPr/>
        </p:nvCxnSpPr>
        <p:spPr>
          <a:xfrm flipH="1">
            <a:off x="3644672" y="220358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5D6E27-E9CD-0979-7BB5-8F88C56AC938}"/>
              </a:ext>
            </a:extLst>
          </p:cNvPr>
          <p:cNvSpPr txBox="1"/>
          <p:nvPr/>
        </p:nvSpPr>
        <p:spPr>
          <a:xfrm>
            <a:off x="4670922" y="1366345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/picture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CA6D-299B-4473-57EB-DD3D81E89F3E}"/>
              </a:ext>
            </a:extLst>
          </p:cNvPr>
          <p:cNvSpPr txBox="1"/>
          <p:nvPr/>
        </p:nvSpPr>
        <p:spPr>
          <a:xfrm>
            <a:off x="4545599" y="185434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HTML 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FB85A-E533-E627-769F-05A7DC09F0DB}"/>
              </a:ext>
            </a:extLst>
          </p:cNvPr>
          <p:cNvCxnSpPr>
            <a:cxnSpLocks/>
          </p:cNvCxnSpPr>
          <p:nvPr/>
        </p:nvCxnSpPr>
        <p:spPr>
          <a:xfrm>
            <a:off x="3644672" y="270448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641AB4-8BE6-5314-228A-FBC8F40E773A}"/>
              </a:ext>
            </a:extLst>
          </p:cNvPr>
          <p:cNvCxnSpPr>
            <a:cxnSpLocks/>
          </p:cNvCxnSpPr>
          <p:nvPr/>
        </p:nvCxnSpPr>
        <p:spPr>
          <a:xfrm flipH="1">
            <a:off x="3644672" y="320539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A38E-B3AF-1369-9297-7C368548A49E}"/>
              </a:ext>
            </a:extLst>
          </p:cNvPr>
          <p:cNvCxnSpPr>
            <a:cxnSpLocks/>
          </p:cNvCxnSpPr>
          <p:nvPr/>
        </p:nvCxnSpPr>
        <p:spPr>
          <a:xfrm>
            <a:off x="3644672" y="370629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EBA64E-0E62-EA62-CAD0-6C64CB588C0A}"/>
              </a:ext>
            </a:extLst>
          </p:cNvPr>
          <p:cNvCxnSpPr>
            <a:cxnSpLocks/>
          </p:cNvCxnSpPr>
          <p:nvPr/>
        </p:nvCxnSpPr>
        <p:spPr>
          <a:xfrm flipH="1">
            <a:off x="3644672" y="4207201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FC0ED-F7CC-B95B-28DA-CC4FD6B0EA57}"/>
              </a:ext>
            </a:extLst>
          </p:cNvPr>
          <p:cNvCxnSpPr>
            <a:cxnSpLocks/>
          </p:cNvCxnSpPr>
          <p:nvPr/>
        </p:nvCxnSpPr>
        <p:spPr>
          <a:xfrm>
            <a:off x="3644672" y="4708106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73399-7AC4-1DDA-8EF2-58783D25AA27}"/>
              </a:ext>
            </a:extLst>
          </p:cNvPr>
          <p:cNvCxnSpPr>
            <a:cxnSpLocks/>
          </p:cNvCxnSpPr>
          <p:nvPr/>
        </p:nvCxnSpPr>
        <p:spPr>
          <a:xfrm flipH="1">
            <a:off x="3644672" y="5209012"/>
            <a:ext cx="37309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group of oranges with leaves&#10;&#10;Description automatically generated">
            <a:extLst>
              <a:ext uri="{FF2B5EF4-FFF2-40B4-BE49-F238E27FC236}">
                <a16:creationId xmlns:a16="http://schemas.microsoft.com/office/drawing/2014/main" id="{709B012B-E128-F344-8A77-515DFCF2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86" y="3461207"/>
            <a:ext cx="1075023" cy="1034960"/>
          </a:xfrm>
          <a:prstGeom prst="rect">
            <a:avLst/>
          </a:prstGeom>
        </p:spPr>
      </p:pic>
      <p:pic>
        <p:nvPicPr>
          <p:cNvPr id="30" name="Picture 29" descr="A bunch of green grapes&#10;&#10;Description automatically generated">
            <a:extLst>
              <a:ext uri="{FF2B5EF4-FFF2-40B4-BE49-F238E27FC236}">
                <a16:creationId xmlns:a16="http://schemas.microsoft.com/office/drawing/2014/main" id="{84338BC4-1154-B9F7-8755-C4ABF58D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27" y="4608784"/>
            <a:ext cx="1457450" cy="822576"/>
          </a:xfrm>
          <a:prstGeom prst="rect">
            <a:avLst/>
          </a:prstGeom>
        </p:spPr>
      </p:pic>
      <p:pic>
        <p:nvPicPr>
          <p:cNvPr id="32" name="Picture 31" descr="A group of apples with a cut in half&#10;&#10;Description automatically generated">
            <a:extLst>
              <a:ext uri="{FF2B5EF4-FFF2-40B4-BE49-F238E27FC236}">
                <a16:creationId xmlns:a16="http://schemas.microsoft.com/office/drawing/2014/main" id="{45F9C1CF-9638-870A-C3B8-9F3C852D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34" y="2482850"/>
            <a:ext cx="1077875" cy="8657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DF290B0-6BFB-1606-CD75-19AA00003653}"/>
              </a:ext>
            </a:extLst>
          </p:cNvPr>
          <p:cNvSpPr txBox="1"/>
          <p:nvPr/>
        </p:nvSpPr>
        <p:spPr>
          <a:xfrm>
            <a:off x="4580544" y="2444647"/>
            <a:ext cx="116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apple.png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2532F-4339-7667-1E4B-FBDBA5C88315}"/>
              </a:ext>
            </a:extLst>
          </p:cNvPr>
          <p:cNvSpPr txBox="1"/>
          <p:nvPr/>
        </p:nvSpPr>
        <p:spPr>
          <a:xfrm>
            <a:off x="4542745" y="3472317"/>
            <a:ext cx="1240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orange.png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3AAD10-DD07-E671-BCBE-C5CB706C751A}"/>
              </a:ext>
            </a:extLst>
          </p:cNvPr>
          <p:cNvSpPr txBox="1"/>
          <p:nvPr/>
        </p:nvSpPr>
        <p:spPr>
          <a:xfrm>
            <a:off x="4583237" y="4439103"/>
            <a:ext cx="1159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/</a:t>
            </a:r>
            <a:r>
              <a:rPr lang="en-US" sz="1200" dirty="0" err="1"/>
              <a:t>grape.png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451B5-A783-1930-E3F5-00A2134A54BE}"/>
              </a:ext>
            </a:extLst>
          </p:cNvPr>
          <p:cNvSpPr txBox="1"/>
          <p:nvPr/>
        </p:nvSpPr>
        <p:spPr>
          <a:xfrm>
            <a:off x="4580865" y="2944652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32EC35-CDED-A3D8-3C3C-C3AE7F7AA671}"/>
              </a:ext>
            </a:extLst>
          </p:cNvPr>
          <p:cNvSpPr txBox="1"/>
          <p:nvPr/>
        </p:nvSpPr>
        <p:spPr>
          <a:xfrm>
            <a:off x="4580865" y="3961715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9C8BEC-BB77-9397-D34D-0CDACC5B28C9}"/>
              </a:ext>
            </a:extLst>
          </p:cNvPr>
          <p:cNvSpPr txBox="1"/>
          <p:nvPr/>
        </p:nvSpPr>
        <p:spPr>
          <a:xfrm>
            <a:off x="4580865" y="497530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PNG Response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0BD688-95C3-850A-12C6-F5D0AC0476FC}"/>
              </a:ext>
            </a:extLst>
          </p:cNvPr>
          <p:cNvSpPr/>
          <p:nvPr/>
        </p:nvSpPr>
        <p:spPr>
          <a:xfrm>
            <a:off x="6905804" y="1747072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505927-66EB-F6B1-DA79-47C14023DB94}"/>
              </a:ext>
            </a:extLst>
          </p:cNvPr>
          <p:cNvSpPr/>
          <p:nvPr/>
        </p:nvSpPr>
        <p:spPr>
          <a:xfrm>
            <a:off x="6905804" y="2738316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F094AF-FE9D-31C4-608F-F02CEE63CE46}"/>
              </a:ext>
            </a:extLst>
          </p:cNvPr>
          <p:cNvSpPr/>
          <p:nvPr/>
        </p:nvSpPr>
        <p:spPr>
          <a:xfrm>
            <a:off x="6905803" y="3723264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227FFD-739C-3878-4FFB-5CBDB7F2B381}"/>
              </a:ext>
            </a:extLst>
          </p:cNvPr>
          <p:cNvSpPr/>
          <p:nvPr/>
        </p:nvSpPr>
        <p:spPr>
          <a:xfrm>
            <a:off x="6905802" y="4759860"/>
            <a:ext cx="447325" cy="4308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9926805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12749</TotalTime>
  <Words>259</Words>
  <Application>Microsoft Macintosh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 Light</vt:lpstr>
      <vt:lpstr>Arial</vt:lpstr>
      <vt:lpstr>Consolas</vt:lpstr>
      <vt:lpstr>SUKHUMVITSET-TEXT</vt:lpstr>
      <vt:lpstr>Verdana</vt:lpstr>
      <vt:lpstr>Walbaum Display</vt:lpstr>
      <vt:lpstr>BohoVogueVTI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Frees</dc:creator>
  <cp:lastModifiedBy>Scott Frees</cp:lastModifiedBy>
  <cp:revision>3</cp:revision>
  <dcterms:created xsi:type="dcterms:W3CDTF">2024-09-11T12:47:13Z</dcterms:created>
  <dcterms:modified xsi:type="dcterms:W3CDTF">2024-09-30T11:46:30Z</dcterms:modified>
</cp:coreProperties>
</file>