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7824F-B5BF-4F41-AF0A-A0910EA56F5F}" v="253" dt="2022-11-27T14:34:14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1D2C7-AFC7-44EA-9CFF-E1228F9C5936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B51C464D-1B57-4923-AA8D-3A30E745F13F}">
      <dgm:prSet phldrT="[Testo]" phldr="0"/>
      <dgm:spPr/>
      <dgm:t>
        <a:bodyPr/>
        <a:lstStyle/>
        <a:p>
          <a:r>
            <a:rPr lang="it-IT" dirty="0">
              <a:latin typeface="Calibri Light" panose="020F0302020204030204"/>
            </a:rPr>
            <a:t>Concorrenza</a:t>
          </a:r>
          <a:endParaRPr lang="it-IT" dirty="0"/>
        </a:p>
      </dgm:t>
    </dgm:pt>
    <dgm:pt modelId="{4C995AD5-C84B-4EB0-BCDC-81C5E2535137}" type="parTrans" cxnId="{693F7173-3BC9-48DF-B357-ACEFEA884AC4}">
      <dgm:prSet/>
      <dgm:spPr/>
      <dgm:t>
        <a:bodyPr/>
        <a:lstStyle/>
        <a:p>
          <a:endParaRPr lang="it-IT"/>
        </a:p>
      </dgm:t>
    </dgm:pt>
    <dgm:pt modelId="{95145CB2-01A1-4CE9-96B3-85CAF647C9C3}" type="sibTrans" cxnId="{693F7173-3BC9-48DF-B357-ACEFEA884AC4}">
      <dgm:prSet/>
      <dgm:spPr/>
      <dgm:t>
        <a:bodyPr/>
        <a:lstStyle/>
        <a:p>
          <a:endParaRPr lang="it-IT"/>
        </a:p>
      </dgm:t>
    </dgm:pt>
    <dgm:pt modelId="{19204F56-BBE2-46B9-A801-62DE75709EDA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Maggior controllo sulla concorrenza</a:t>
          </a:r>
        </a:p>
      </dgm:t>
    </dgm:pt>
    <dgm:pt modelId="{12DC3F01-926C-4A32-A120-647B35538343}" type="parTrans" cxnId="{75492DF0-95A9-4531-9412-EC5197D2B679}">
      <dgm:prSet/>
      <dgm:spPr/>
    </dgm:pt>
    <dgm:pt modelId="{F822BD62-BB22-4CCC-99E7-9CCFC96AD799}" type="sibTrans" cxnId="{75492DF0-95A9-4531-9412-EC5197D2B679}">
      <dgm:prSet/>
      <dgm:spPr/>
    </dgm:pt>
    <dgm:pt modelId="{88CE6142-66EB-405B-99FE-2C2BEEE5C4E2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Prestazioni</a:t>
          </a:r>
        </a:p>
      </dgm:t>
    </dgm:pt>
    <dgm:pt modelId="{FC222630-FB52-4003-9C89-60D7FF8C2287}" type="parTrans" cxnId="{184B42DE-F981-40C5-9AF3-624B35638F0D}">
      <dgm:prSet/>
      <dgm:spPr/>
    </dgm:pt>
    <dgm:pt modelId="{706E973D-9922-4030-AD8B-78C70F0BCFAF}" type="sibTrans" cxnId="{184B42DE-F981-40C5-9AF3-624B35638F0D}">
      <dgm:prSet/>
      <dgm:spPr/>
    </dgm:pt>
    <dgm:pt modelId="{E2134465-F97C-4611-AE5D-27B49FB67980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Aggiornamenti in batch</a:t>
          </a:r>
        </a:p>
      </dgm:t>
    </dgm:pt>
    <dgm:pt modelId="{EFBC2AD7-4441-4412-8E01-B042EBBEB146}" type="parTrans" cxnId="{690C8A0A-956F-431D-8BE9-8203F4B96D25}">
      <dgm:prSet/>
      <dgm:spPr/>
    </dgm:pt>
    <dgm:pt modelId="{F0B7FFBD-D307-42F1-913D-5A26DAF33AA1}" type="sibTrans" cxnId="{690C8A0A-956F-431D-8BE9-8203F4B96D25}">
      <dgm:prSet/>
      <dgm:spPr/>
    </dgm:pt>
    <dgm:pt modelId="{6886386C-319A-43E3-8207-1BEF464C99CA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Gestione dei conflitti estratta dal Database</a:t>
          </a:r>
          <a:endParaRPr lang="it-IT" dirty="0"/>
        </a:p>
      </dgm:t>
    </dgm:pt>
    <dgm:pt modelId="{4ADB355E-38A0-4630-A866-ACACE466AB31}" type="parTrans" cxnId="{BC85CD54-9F45-4103-93E5-3676F09EAA86}">
      <dgm:prSet/>
      <dgm:spPr/>
    </dgm:pt>
    <dgm:pt modelId="{C7034E26-2213-4457-9FB4-B7357AA22A86}" type="sibTrans" cxnId="{BC85CD54-9F45-4103-93E5-3676F09EAA86}">
      <dgm:prSet/>
      <dgm:spPr/>
    </dgm:pt>
    <dgm:pt modelId="{9CA43A9D-F910-4566-8B4E-8701EC71EE1A}" type="pres">
      <dgm:prSet presAssocID="{8861D2C7-AFC7-44EA-9CFF-E1228F9C5936}" presName="Name0" presStyleCnt="0">
        <dgm:presLayoutVars>
          <dgm:dir/>
          <dgm:animLvl val="lvl"/>
          <dgm:resizeHandles val="exact"/>
        </dgm:presLayoutVars>
      </dgm:prSet>
      <dgm:spPr/>
    </dgm:pt>
    <dgm:pt modelId="{697AB642-363D-4C5B-A2C0-62D9A7B63E09}" type="pres">
      <dgm:prSet presAssocID="{B51C464D-1B57-4923-AA8D-3A30E745F13F}" presName="linNode" presStyleCnt="0"/>
      <dgm:spPr/>
    </dgm:pt>
    <dgm:pt modelId="{7D3AB00C-7C21-4FE9-8ABB-3B02BA929C06}" type="pres">
      <dgm:prSet presAssocID="{B51C464D-1B57-4923-AA8D-3A30E745F13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EB0EA69-C3D2-4DF4-90DF-5751129E553B}" type="pres">
      <dgm:prSet presAssocID="{B51C464D-1B57-4923-AA8D-3A30E745F13F}" presName="descendantText" presStyleLbl="alignAccFollowNode1" presStyleIdx="0" presStyleCnt="2">
        <dgm:presLayoutVars>
          <dgm:bulletEnabled val="1"/>
        </dgm:presLayoutVars>
      </dgm:prSet>
      <dgm:spPr/>
    </dgm:pt>
    <dgm:pt modelId="{407AB5A6-8918-4A15-B5FB-8CF6760B9854}" type="pres">
      <dgm:prSet presAssocID="{95145CB2-01A1-4CE9-96B3-85CAF647C9C3}" presName="sp" presStyleCnt="0"/>
      <dgm:spPr/>
    </dgm:pt>
    <dgm:pt modelId="{BC2EEE3B-F92B-498D-8E53-8F212CBDAD25}" type="pres">
      <dgm:prSet presAssocID="{88CE6142-66EB-405B-99FE-2C2BEEE5C4E2}" presName="linNode" presStyleCnt="0"/>
      <dgm:spPr/>
    </dgm:pt>
    <dgm:pt modelId="{2BF4F4A7-0EE6-4B24-81FF-DFE34315697D}" type="pres">
      <dgm:prSet presAssocID="{88CE6142-66EB-405B-99FE-2C2BEEE5C4E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A60BBA3-A790-4159-AC92-1407465858DA}" type="pres">
      <dgm:prSet presAssocID="{88CE6142-66EB-405B-99FE-2C2BEEE5C4E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E737A0A-917E-418D-9662-57111E97A618}" type="presOf" srcId="{E2134465-F97C-4611-AE5D-27B49FB67980}" destId="{AA60BBA3-A790-4159-AC92-1407465858DA}" srcOrd="0" destOrd="0" presId="urn:microsoft.com/office/officeart/2005/8/layout/vList5"/>
    <dgm:cxn modelId="{690C8A0A-956F-431D-8BE9-8203F4B96D25}" srcId="{88CE6142-66EB-405B-99FE-2C2BEEE5C4E2}" destId="{E2134465-F97C-4611-AE5D-27B49FB67980}" srcOrd="0" destOrd="0" parTransId="{EFBC2AD7-4441-4412-8E01-B042EBBEB146}" sibTransId="{F0B7FFBD-D307-42F1-913D-5A26DAF33AA1}"/>
    <dgm:cxn modelId="{0FFA470B-ECB4-4877-AAA2-BFF740D7F250}" type="presOf" srcId="{19204F56-BBE2-46B9-A801-62DE75709EDA}" destId="{DEB0EA69-C3D2-4DF4-90DF-5751129E553B}" srcOrd="0" destOrd="0" presId="urn:microsoft.com/office/officeart/2005/8/layout/vList5"/>
    <dgm:cxn modelId="{82A3680C-B072-40B4-9689-C08F8B462322}" type="presOf" srcId="{88CE6142-66EB-405B-99FE-2C2BEEE5C4E2}" destId="{2BF4F4A7-0EE6-4B24-81FF-DFE34315697D}" srcOrd="0" destOrd="0" presId="urn:microsoft.com/office/officeart/2005/8/layout/vList5"/>
    <dgm:cxn modelId="{693F7173-3BC9-48DF-B357-ACEFEA884AC4}" srcId="{8861D2C7-AFC7-44EA-9CFF-E1228F9C5936}" destId="{B51C464D-1B57-4923-AA8D-3A30E745F13F}" srcOrd="0" destOrd="0" parTransId="{4C995AD5-C84B-4EB0-BCDC-81C5E2535137}" sibTransId="{95145CB2-01A1-4CE9-96B3-85CAF647C9C3}"/>
    <dgm:cxn modelId="{BC85CD54-9F45-4103-93E5-3676F09EAA86}" srcId="{B51C464D-1B57-4923-AA8D-3A30E745F13F}" destId="{6886386C-319A-43E3-8207-1BEF464C99CA}" srcOrd="1" destOrd="0" parTransId="{4ADB355E-38A0-4630-A866-ACACE466AB31}" sibTransId="{C7034E26-2213-4457-9FB4-B7357AA22A86}"/>
    <dgm:cxn modelId="{5A00E676-ED51-4A86-9CE3-63807F40E5A8}" type="presOf" srcId="{6886386C-319A-43E3-8207-1BEF464C99CA}" destId="{DEB0EA69-C3D2-4DF4-90DF-5751129E553B}" srcOrd="0" destOrd="1" presId="urn:microsoft.com/office/officeart/2005/8/layout/vList5"/>
    <dgm:cxn modelId="{54BCE681-C148-4653-8A81-B70B23A892B9}" type="presOf" srcId="{8861D2C7-AFC7-44EA-9CFF-E1228F9C5936}" destId="{9CA43A9D-F910-4566-8B4E-8701EC71EE1A}" srcOrd="0" destOrd="0" presId="urn:microsoft.com/office/officeart/2005/8/layout/vList5"/>
    <dgm:cxn modelId="{09610F91-A7C9-4B72-9CDC-754AC1FE9A72}" type="presOf" srcId="{B51C464D-1B57-4923-AA8D-3A30E745F13F}" destId="{7D3AB00C-7C21-4FE9-8ABB-3B02BA929C06}" srcOrd="0" destOrd="0" presId="urn:microsoft.com/office/officeart/2005/8/layout/vList5"/>
    <dgm:cxn modelId="{184B42DE-F981-40C5-9AF3-624B35638F0D}" srcId="{8861D2C7-AFC7-44EA-9CFF-E1228F9C5936}" destId="{88CE6142-66EB-405B-99FE-2C2BEEE5C4E2}" srcOrd="1" destOrd="0" parTransId="{FC222630-FB52-4003-9C89-60D7FF8C2287}" sibTransId="{706E973D-9922-4030-AD8B-78C70F0BCFAF}"/>
    <dgm:cxn modelId="{75492DF0-95A9-4531-9412-EC5197D2B679}" srcId="{B51C464D-1B57-4923-AA8D-3A30E745F13F}" destId="{19204F56-BBE2-46B9-A801-62DE75709EDA}" srcOrd="0" destOrd="0" parTransId="{12DC3F01-926C-4A32-A120-647B35538343}" sibTransId="{F822BD62-BB22-4CCC-99E7-9CCFC96AD799}"/>
    <dgm:cxn modelId="{151598E2-CE9F-435F-B0F4-23D5B5F3DCF8}" type="presParOf" srcId="{9CA43A9D-F910-4566-8B4E-8701EC71EE1A}" destId="{697AB642-363D-4C5B-A2C0-62D9A7B63E09}" srcOrd="0" destOrd="0" presId="urn:microsoft.com/office/officeart/2005/8/layout/vList5"/>
    <dgm:cxn modelId="{C49286DF-7EF2-4FE3-8D13-FE37C786F3CC}" type="presParOf" srcId="{697AB642-363D-4C5B-A2C0-62D9A7B63E09}" destId="{7D3AB00C-7C21-4FE9-8ABB-3B02BA929C06}" srcOrd="0" destOrd="0" presId="urn:microsoft.com/office/officeart/2005/8/layout/vList5"/>
    <dgm:cxn modelId="{C85F330F-56E1-43B5-8677-477C03665288}" type="presParOf" srcId="{697AB642-363D-4C5B-A2C0-62D9A7B63E09}" destId="{DEB0EA69-C3D2-4DF4-90DF-5751129E553B}" srcOrd="1" destOrd="0" presId="urn:microsoft.com/office/officeart/2005/8/layout/vList5"/>
    <dgm:cxn modelId="{A715CF93-9314-4138-B873-8F25C621EBD0}" type="presParOf" srcId="{9CA43A9D-F910-4566-8B4E-8701EC71EE1A}" destId="{407AB5A6-8918-4A15-B5FB-8CF6760B9854}" srcOrd="1" destOrd="0" presId="urn:microsoft.com/office/officeart/2005/8/layout/vList5"/>
    <dgm:cxn modelId="{C4047404-6AAB-43CC-B8D1-F14F0C42D00F}" type="presParOf" srcId="{9CA43A9D-F910-4566-8B4E-8701EC71EE1A}" destId="{BC2EEE3B-F92B-498D-8E53-8F212CBDAD25}" srcOrd="2" destOrd="0" presId="urn:microsoft.com/office/officeart/2005/8/layout/vList5"/>
    <dgm:cxn modelId="{DF8F2455-F847-4F97-9DE8-69EAC0F85E09}" type="presParOf" srcId="{BC2EEE3B-F92B-498D-8E53-8F212CBDAD25}" destId="{2BF4F4A7-0EE6-4B24-81FF-DFE34315697D}" srcOrd="0" destOrd="0" presId="urn:microsoft.com/office/officeart/2005/8/layout/vList5"/>
    <dgm:cxn modelId="{74D5B6DD-85CC-469E-A4BB-A8B7BE105D37}" type="presParOf" srcId="{BC2EEE3B-F92B-498D-8E53-8F212CBDAD25}" destId="{AA60BBA3-A790-4159-AC92-1407465858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1D2C7-AFC7-44EA-9CFF-E1228F9C5936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88CE6142-66EB-405B-99FE-2C2BEEE5C4E2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Classe usata da tutto l'applicativo</a:t>
          </a:r>
          <a:endParaRPr lang="it-IT" dirty="0"/>
        </a:p>
      </dgm:t>
    </dgm:pt>
    <dgm:pt modelId="{FC222630-FB52-4003-9C89-60D7FF8C2287}" type="parTrans" cxnId="{184B42DE-F981-40C5-9AF3-624B35638F0D}">
      <dgm:prSet/>
      <dgm:spPr/>
    </dgm:pt>
    <dgm:pt modelId="{706E973D-9922-4030-AD8B-78C70F0BCFAF}" type="sibTrans" cxnId="{184B42DE-F981-40C5-9AF3-624B35638F0D}">
      <dgm:prSet/>
      <dgm:spPr/>
    </dgm:pt>
    <dgm:pt modelId="{A444F842-23A2-426C-BBB7-A7B4E3975E9F}">
      <dgm:prSet phldr="0"/>
      <dgm:spPr/>
      <dgm:t>
        <a:bodyPr/>
        <a:lstStyle/>
        <a:p>
          <a:r>
            <a:rPr lang="it-IT" dirty="0"/>
            <a:t>Accoppiamento</a:t>
          </a:r>
          <a:endParaRPr lang="en-US" dirty="0"/>
        </a:p>
      </dgm:t>
    </dgm:pt>
    <dgm:pt modelId="{9674309D-2EC7-4FB7-8CDA-E0B6C4FCB01E}" type="parTrans" cxnId="{81CE63FA-C94A-42A9-ADB8-4EA57F479215}">
      <dgm:prSet/>
      <dgm:spPr/>
    </dgm:pt>
    <dgm:pt modelId="{FBA972F7-D74B-4095-B583-2BAA4B02736C}" type="sibTrans" cxnId="{81CE63FA-C94A-42A9-ADB8-4EA57F479215}">
      <dgm:prSet/>
      <dgm:spPr/>
    </dgm:pt>
    <dgm:pt modelId="{261CBAB4-734F-4B99-8F51-1900B56397AD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Stabilita'</a:t>
          </a:r>
        </a:p>
      </dgm:t>
    </dgm:pt>
    <dgm:pt modelId="{C0ADA688-EAF5-4183-A2C6-872FBB129C2C}" type="parTrans" cxnId="{C1D38EA1-230D-4FAF-80EA-11B7787F7284}">
      <dgm:prSet/>
      <dgm:spPr/>
    </dgm:pt>
    <dgm:pt modelId="{6B3C90F8-DE36-4ADC-9075-6B13A4EC9580}" type="sibTrans" cxnId="{C1D38EA1-230D-4FAF-80EA-11B7787F7284}">
      <dgm:prSet/>
      <dgm:spPr/>
    </dgm:pt>
    <dgm:pt modelId="{A9F7F534-04BE-4145-B3AD-3E882346ECDE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Single Point of Failure</a:t>
          </a:r>
          <a:endParaRPr lang="it-IT" dirty="0"/>
        </a:p>
      </dgm:t>
    </dgm:pt>
    <dgm:pt modelId="{7DE08F76-D49B-453F-9220-62CD927BC8BB}" type="parTrans" cxnId="{C2A18E2D-D635-4626-BD80-93C0F3BFE637}">
      <dgm:prSet/>
      <dgm:spPr/>
    </dgm:pt>
    <dgm:pt modelId="{8B40346B-1842-4BE2-915C-BAE5B72DFA6E}" type="sibTrans" cxnId="{C2A18E2D-D635-4626-BD80-93C0F3BFE637}">
      <dgm:prSet/>
      <dgm:spPr/>
    </dgm:pt>
    <dgm:pt modelId="{7E1B5603-6687-4233-921E-B101E1164ED2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Collo di bottiglia</a:t>
          </a:r>
        </a:p>
      </dgm:t>
    </dgm:pt>
    <dgm:pt modelId="{3E3CB2E2-6297-455A-875D-7320049E0AFE}" type="parTrans" cxnId="{020D3F3C-6906-4F90-9ADD-68EFA5868030}">
      <dgm:prSet/>
      <dgm:spPr/>
    </dgm:pt>
    <dgm:pt modelId="{BC138AF0-7CC8-46DE-BAAC-EADC5B731064}" type="sibTrans" cxnId="{020D3F3C-6906-4F90-9ADD-68EFA5868030}">
      <dgm:prSet/>
      <dgm:spPr/>
    </dgm:pt>
    <dgm:pt modelId="{9CA43A9D-F910-4566-8B4E-8701EC71EE1A}" type="pres">
      <dgm:prSet presAssocID="{8861D2C7-AFC7-44EA-9CFF-E1228F9C5936}" presName="Name0" presStyleCnt="0">
        <dgm:presLayoutVars>
          <dgm:dir/>
          <dgm:animLvl val="lvl"/>
          <dgm:resizeHandles val="exact"/>
        </dgm:presLayoutVars>
      </dgm:prSet>
      <dgm:spPr/>
    </dgm:pt>
    <dgm:pt modelId="{50A59022-A3CA-4362-B454-1156CF210922}" type="pres">
      <dgm:prSet presAssocID="{A444F842-23A2-426C-BBB7-A7B4E3975E9F}" presName="linNode" presStyleCnt="0"/>
      <dgm:spPr/>
    </dgm:pt>
    <dgm:pt modelId="{BE0BC554-985A-42B6-9EFA-EC53D1E6DB4C}" type="pres">
      <dgm:prSet presAssocID="{A444F842-23A2-426C-BBB7-A7B4E3975E9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9B412DB-3CCA-4CD7-BCEC-148290114D00}" type="pres">
      <dgm:prSet presAssocID="{A444F842-23A2-426C-BBB7-A7B4E3975E9F}" presName="descendantText" presStyleLbl="alignAccFollowNode1" presStyleIdx="0" presStyleCnt="2">
        <dgm:presLayoutVars>
          <dgm:bulletEnabled val="1"/>
        </dgm:presLayoutVars>
      </dgm:prSet>
      <dgm:spPr/>
    </dgm:pt>
    <dgm:pt modelId="{D2FB2AEF-3964-46B2-961F-6A873B98CCAB}" type="pres">
      <dgm:prSet presAssocID="{FBA972F7-D74B-4095-B583-2BAA4B02736C}" presName="sp" presStyleCnt="0"/>
      <dgm:spPr/>
    </dgm:pt>
    <dgm:pt modelId="{6E3E4468-5DAF-4BBC-9AE8-F942A5F36828}" type="pres">
      <dgm:prSet presAssocID="{261CBAB4-734F-4B99-8F51-1900B56397AD}" presName="linNode" presStyleCnt="0"/>
      <dgm:spPr/>
    </dgm:pt>
    <dgm:pt modelId="{4A2D6491-8B26-48DF-BBD0-24EEBDC4CB52}" type="pres">
      <dgm:prSet presAssocID="{261CBAB4-734F-4B99-8F51-1900B56397A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2BD51C5-BA86-4B9B-96CF-920905A17A0E}" type="pres">
      <dgm:prSet presAssocID="{261CBAB4-734F-4B99-8F51-1900B56397A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4253417-5A68-430F-A609-AF75C60EE9D9}" type="presOf" srcId="{7E1B5603-6687-4233-921E-B101E1164ED2}" destId="{F2BD51C5-BA86-4B9B-96CF-920905A17A0E}" srcOrd="0" destOrd="1" presId="urn:microsoft.com/office/officeart/2005/8/layout/vList5"/>
    <dgm:cxn modelId="{C2A18E2D-D635-4626-BD80-93C0F3BFE637}" srcId="{261CBAB4-734F-4B99-8F51-1900B56397AD}" destId="{A9F7F534-04BE-4145-B3AD-3E882346ECDE}" srcOrd="0" destOrd="0" parTransId="{7DE08F76-D49B-453F-9220-62CD927BC8BB}" sibTransId="{8B40346B-1842-4BE2-915C-BAE5B72DFA6E}"/>
    <dgm:cxn modelId="{020D3F3C-6906-4F90-9ADD-68EFA5868030}" srcId="{261CBAB4-734F-4B99-8F51-1900B56397AD}" destId="{7E1B5603-6687-4233-921E-B101E1164ED2}" srcOrd="1" destOrd="0" parTransId="{3E3CB2E2-6297-455A-875D-7320049E0AFE}" sibTransId="{BC138AF0-7CC8-46DE-BAAC-EADC5B731064}"/>
    <dgm:cxn modelId="{21E3925A-CD8F-4EB1-B9CC-3DBAFE8F4EB8}" type="presOf" srcId="{88CE6142-66EB-405B-99FE-2C2BEEE5C4E2}" destId="{F9B412DB-3CCA-4CD7-BCEC-148290114D00}" srcOrd="0" destOrd="0" presId="urn:microsoft.com/office/officeart/2005/8/layout/vList5"/>
    <dgm:cxn modelId="{54BCE681-C148-4653-8A81-B70B23A892B9}" type="presOf" srcId="{8861D2C7-AFC7-44EA-9CFF-E1228F9C5936}" destId="{9CA43A9D-F910-4566-8B4E-8701EC71EE1A}" srcOrd="0" destOrd="0" presId="urn:microsoft.com/office/officeart/2005/8/layout/vList5"/>
    <dgm:cxn modelId="{C1D38EA1-230D-4FAF-80EA-11B7787F7284}" srcId="{8861D2C7-AFC7-44EA-9CFF-E1228F9C5936}" destId="{261CBAB4-734F-4B99-8F51-1900B56397AD}" srcOrd="1" destOrd="0" parTransId="{C0ADA688-EAF5-4183-A2C6-872FBB129C2C}" sibTransId="{6B3C90F8-DE36-4ADC-9075-6B13A4EC9580}"/>
    <dgm:cxn modelId="{42716BDA-A2C6-4356-BC4A-00140FEB5F4F}" type="presOf" srcId="{A9F7F534-04BE-4145-B3AD-3E882346ECDE}" destId="{F2BD51C5-BA86-4B9B-96CF-920905A17A0E}" srcOrd="0" destOrd="0" presId="urn:microsoft.com/office/officeart/2005/8/layout/vList5"/>
    <dgm:cxn modelId="{184B42DE-F981-40C5-9AF3-624B35638F0D}" srcId="{A444F842-23A2-426C-BBB7-A7B4E3975E9F}" destId="{88CE6142-66EB-405B-99FE-2C2BEEE5C4E2}" srcOrd="0" destOrd="0" parTransId="{FC222630-FB52-4003-9C89-60D7FF8C2287}" sibTransId="{706E973D-9922-4030-AD8B-78C70F0BCFAF}"/>
    <dgm:cxn modelId="{36FD43F6-B5E6-4DA7-8A0E-A4C405FF3841}" type="presOf" srcId="{A444F842-23A2-426C-BBB7-A7B4E3975E9F}" destId="{BE0BC554-985A-42B6-9EFA-EC53D1E6DB4C}" srcOrd="0" destOrd="0" presId="urn:microsoft.com/office/officeart/2005/8/layout/vList5"/>
    <dgm:cxn modelId="{11A5EAF7-E945-4927-AECF-24F3C10A38E6}" type="presOf" srcId="{261CBAB4-734F-4B99-8F51-1900B56397AD}" destId="{4A2D6491-8B26-48DF-BBD0-24EEBDC4CB52}" srcOrd="0" destOrd="0" presId="urn:microsoft.com/office/officeart/2005/8/layout/vList5"/>
    <dgm:cxn modelId="{81CE63FA-C94A-42A9-ADB8-4EA57F479215}" srcId="{8861D2C7-AFC7-44EA-9CFF-E1228F9C5936}" destId="{A444F842-23A2-426C-BBB7-A7B4E3975E9F}" srcOrd="0" destOrd="0" parTransId="{9674309D-2EC7-4FB7-8CDA-E0B6C4FCB01E}" sibTransId="{FBA972F7-D74B-4095-B583-2BAA4B02736C}"/>
    <dgm:cxn modelId="{B6DC07F7-F2F6-4102-8181-9D782011C87C}" type="presParOf" srcId="{9CA43A9D-F910-4566-8B4E-8701EC71EE1A}" destId="{50A59022-A3CA-4362-B454-1156CF210922}" srcOrd="0" destOrd="0" presId="urn:microsoft.com/office/officeart/2005/8/layout/vList5"/>
    <dgm:cxn modelId="{0FDB1269-7F10-4A8D-979B-59D83193FB43}" type="presParOf" srcId="{50A59022-A3CA-4362-B454-1156CF210922}" destId="{BE0BC554-985A-42B6-9EFA-EC53D1E6DB4C}" srcOrd="0" destOrd="0" presId="urn:microsoft.com/office/officeart/2005/8/layout/vList5"/>
    <dgm:cxn modelId="{4FE4AF36-7751-4CA6-91E8-49F2DCB8BA33}" type="presParOf" srcId="{50A59022-A3CA-4362-B454-1156CF210922}" destId="{F9B412DB-3CCA-4CD7-BCEC-148290114D00}" srcOrd="1" destOrd="0" presId="urn:microsoft.com/office/officeart/2005/8/layout/vList5"/>
    <dgm:cxn modelId="{5E4C8639-27FE-4EB3-BA72-271346CCB362}" type="presParOf" srcId="{9CA43A9D-F910-4566-8B4E-8701EC71EE1A}" destId="{D2FB2AEF-3964-46B2-961F-6A873B98CCAB}" srcOrd="1" destOrd="0" presId="urn:microsoft.com/office/officeart/2005/8/layout/vList5"/>
    <dgm:cxn modelId="{1FFC3E17-B548-4ADA-BD14-B20E2996B49A}" type="presParOf" srcId="{9CA43A9D-F910-4566-8B4E-8701EC71EE1A}" destId="{6E3E4468-5DAF-4BBC-9AE8-F942A5F36828}" srcOrd="2" destOrd="0" presId="urn:microsoft.com/office/officeart/2005/8/layout/vList5"/>
    <dgm:cxn modelId="{00FC25CF-E62E-4440-89A4-9E847D858942}" type="presParOf" srcId="{6E3E4468-5DAF-4BBC-9AE8-F942A5F36828}" destId="{4A2D6491-8B26-48DF-BBD0-24EEBDC4CB52}" srcOrd="0" destOrd="0" presId="urn:microsoft.com/office/officeart/2005/8/layout/vList5"/>
    <dgm:cxn modelId="{232D7C84-DB5C-43B3-A521-F170D8EA5420}" type="presParOf" srcId="{6E3E4468-5DAF-4BBC-9AE8-F942A5F36828}" destId="{F2BD51C5-BA86-4B9B-96CF-920905A17A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187833-F9C4-4CF0-8AA2-6408FD64082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CCB117D-5B21-44EB-A652-F515FC039B7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 vuole migliorare le prestazioni delle relazioni con il Database</a:t>
          </a:r>
          <a:endParaRPr lang="en-US"/>
        </a:p>
      </dgm:t>
    </dgm:pt>
    <dgm:pt modelId="{4BEF6C85-4B3A-4993-993F-D991AE94AD19}" type="parTrans" cxnId="{25DFA88D-19E7-4C5A-880F-39A06063FE12}">
      <dgm:prSet/>
      <dgm:spPr/>
      <dgm:t>
        <a:bodyPr/>
        <a:lstStyle/>
        <a:p>
          <a:endParaRPr lang="en-US"/>
        </a:p>
      </dgm:t>
    </dgm:pt>
    <dgm:pt modelId="{54873B4F-A8A6-44AC-B52E-D2335F2155BB}" type="sibTrans" cxnId="{25DFA88D-19E7-4C5A-880F-39A06063FE12}">
      <dgm:prSet/>
      <dgm:spPr/>
      <dgm:t>
        <a:bodyPr/>
        <a:lstStyle/>
        <a:p>
          <a:endParaRPr lang="en-US"/>
        </a:p>
      </dgm:t>
    </dgm:pt>
    <dgm:pt modelId="{0790DE18-9AF2-42B9-A980-BD14E99EE87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 hanno tanti dati distribuiti nel sistema</a:t>
          </a:r>
          <a:endParaRPr lang="en-US"/>
        </a:p>
      </dgm:t>
    </dgm:pt>
    <dgm:pt modelId="{C83A5953-9746-4CE6-8500-023E85EEFA02}" type="parTrans" cxnId="{7D01C33A-FEA4-4F77-9553-B4957C93E002}">
      <dgm:prSet/>
      <dgm:spPr/>
      <dgm:t>
        <a:bodyPr/>
        <a:lstStyle/>
        <a:p>
          <a:endParaRPr lang="en-US"/>
        </a:p>
      </dgm:t>
    </dgm:pt>
    <dgm:pt modelId="{4E7616FD-77BC-4B5C-987C-5170DDAEDB7E}" type="sibTrans" cxnId="{7D01C33A-FEA4-4F77-9553-B4957C93E002}">
      <dgm:prSet/>
      <dgm:spPr/>
      <dgm:t>
        <a:bodyPr/>
        <a:lstStyle/>
        <a:p>
          <a:endParaRPr lang="en-US"/>
        </a:p>
      </dgm:t>
    </dgm:pt>
    <dgm:pt modelId="{43B358D9-B9B1-4FC9-B4B0-BEA77A94B94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 dati vengono aggiornati con alta frequenza</a:t>
          </a:r>
          <a:endParaRPr lang="en-US"/>
        </a:p>
      </dgm:t>
    </dgm:pt>
    <dgm:pt modelId="{0518D35C-6293-4AEE-B4FA-FBE0B1485077}" type="parTrans" cxnId="{581D5827-73B0-449F-83A8-CC8506C825A6}">
      <dgm:prSet/>
      <dgm:spPr/>
      <dgm:t>
        <a:bodyPr/>
        <a:lstStyle/>
        <a:p>
          <a:endParaRPr lang="en-US"/>
        </a:p>
      </dgm:t>
    </dgm:pt>
    <dgm:pt modelId="{347B7A54-CA36-44CB-A305-AAE6807E04D0}" type="sibTrans" cxnId="{581D5827-73B0-449F-83A8-CC8506C825A6}">
      <dgm:prSet/>
      <dgm:spPr/>
      <dgm:t>
        <a:bodyPr/>
        <a:lstStyle/>
        <a:p>
          <a:endParaRPr lang="en-US"/>
        </a:p>
      </dgm:t>
    </dgm:pt>
    <dgm:pt modelId="{1BDC512B-FA02-4AD7-A5D6-0C0A279F6597}" type="pres">
      <dgm:prSet presAssocID="{3C187833-F9C4-4CF0-8AA2-6408FD64082D}" presName="root" presStyleCnt="0">
        <dgm:presLayoutVars>
          <dgm:dir/>
          <dgm:resizeHandles val="exact"/>
        </dgm:presLayoutVars>
      </dgm:prSet>
      <dgm:spPr/>
    </dgm:pt>
    <dgm:pt modelId="{76208613-5D39-46C3-9A0C-C539CCCF29D8}" type="pres">
      <dgm:prSet presAssocID="{CCCB117D-5B21-44EB-A652-F515FC039B76}" presName="compNode" presStyleCnt="0"/>
      <dgm:spPr/>
    </dgm:pt>
    <dgm:pt modelId="{83C0EA71-D3A1-430A-8F87-4354D5CB6C37}" type="pres">
      <dgm:prSet presAssocID="{CCCB117D-5B21-44EB-A652-F515FC039B76}" presName="bgRect" presStyleLbl="bgShp" presStyleIdx="0" presStyleCnt="3"/>
      <dgm:spPr/>
    </dgm:pt>
    <dgm:pt modelId="{1526F8BD-6AB8-41C3-93B5-38371CB425DB}" type="pres">
      <dgm:prSet presAssocID="{CCCB117D-5B21-44EB-A652-F515FC039B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e a zig zag con riempimento a tinta unita"/>
        </a:ext>
      </dgm:extLst>
    </dgm:pt>
    <dgm:pt modelId="{FB0FD2E9-9AD7-470B-BF3C-79161A8FA922}" type="pres">
      <dgm:prSet presAssocID="{CCCB117D-5B21-44EB-A652-F515FC039B76}" presName="spaceRect" presStyleCnt="0"/>
      <dgm:spPr/>
    </dgm:pt>
    <dgm:pt modelId="{63B8A43E-C813-425F-8A6C-E2B9C51B0C7D}" type="pres">
      <dgm:prSet presAssocID="{CCCB117D-5B21-44EB-A652-F515FC039B76}" presName="parTx" presStyleLbl="revTx" presStyleIdx="0" presStyleCnt="3">
        <dgm:presLayoutVars>
          <dgm:chMax val="0"/>
          <dgm:chPref val="0"/>
        </dgm:presLayoutVars>
      </dgm:prSet>
      <dgm:spPr/>
    </dgm:pt>
    <dgm:pt modelId="{9C982283-6823-4F8F-9BFC-6DB6E6F0357C}" type="pres">
      <dgm:prSet presAssocID="{54873B4F-A8A6-44AC-B52E-D2335F2155BB}" presName="sibTrans" presStyleCnt="0"/>
      <dgm:spPr/>
    </dgm:pt>
    <dgm:pt modelId="{2772F361-7099-4E19-9E0E-BB04A9B8B0EC}" type="pres">
      <dgm:prSet presAssocID="{0790DE18-9AF2-42B9-A980-BD14E99EE870}" presName="compNode" presStyleCnt="0"/>
      <dgm:spPr/>
    </dgm:pt>
    <dgm:pt modelId="{B0304F92-3E90-4D04-BAE9-DA2699E255EE}" type="pres">
      <dgm:prSet presAssocID="{0790DE18-9AF2-42B9-A980-BD14E99EE870}" presName="bgRect" presStyleLbl="bgShp" presStyleIdx="1" presStyleCnt="3"/>
      <dgm:spPr/>
    </dgm:pt>
    <dgm:pt modelId="{75A1570B-EAA6-4234-A141-C41527B6B685}" type="pres">
      <dgm:prSet presAssocID="{0790DE18-9AF2-42B9-A980-BD14E99EE8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D6D171-B3A0-4D88-86D5-30C9E094DCA7}" type="pres">
      <dgm:prSet presAssocID="{0790DE18-9AF2-42B9-A980-BD14E99EE870}" presName="spaceRect" presStyleCnt="0"/>
      <dgm:spPr/>
    </dgm:pt>
    <dgm:pt modelId="{44FAE97B-62D4-4881-88AC-C1EA80A5DA4F}" type="pres">
      <dgm:prSet presAssocID="{0790DE18-9AF2-42B9-A980-BD14E99EE870}" presName="parTx" presStyleLbl="revTx" presStyleIdx="1" presStyleCnt="3">
        <dgm:presLayoutVars>
          <dgm:chMax val="0"/>
          <dgm:chPref val="0"/>
        </dgm:presLayoutVars>
      </dgm:prSet>
      <dgm:spPr/>
    </dgm:pt>
    <dgm:pt modelId="{D00E8E82-E429-45FC-ADE9-28B19E2C976D}" type="pres">
      <dgm:prSet presAssocID="{4E7616FD-77BC-4B5C-987C-5170DDAEDB7E}" presName="sibTrans" presStyleCnt="0"/>
      <dgm:spPr/>
    </dgm:pt>
    <dgm:pt modelId="{EAE632A7-8622-4BCD-BF56-0882C31A76B5}" type="pres">
      <dgm:prSet presAssocID="{43B358D9-B9B1-4FC9-B4B0-BEA77A94B94A}" presName="compNode" presStyleCnt="0"/>
      <dgm:spPr/>
    </dgm:pt>
    <dgm:pt modelId="{5C2B80B1-6229-4ED6-AB94-987BCE77E93B}" type="pres">
      <dgm:prSet presAssocID="{43B358D9-B9B1-4FC9-B4B0-BEA77A94B94A}" presName="bgRect" presStyleLbl="bgShp" presStyleIdx="2" presStyleCnt="3"/>
      <dgm:spPr/>
    </dgm:pt>
    <dgm:pt modelId="{78B35C3B-396E-40B9-9C34-FFB2E0CE6CEC}" type="pres">
      <dgm:prSet presAssocID="{43B358D9-B9B1-4FC9-B4B0-BEA77A94B9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suratore con riempimento a tinta unita"/>
        </a:ext>
      </dgm:extLst>
    </dgm:pt>
    <dgm:pt modelId="{E794CA74-CE91-495F-890B-200109EB27F8}" type="pres">
      <dgm:prSet presAssocID="{43B358D9-B9B1-4FC9-B4B0-BEA77A94B94A}" presName="spaceRect" presStyleCnt="0"/>
      <dgm:spPr/>
    </dgm:pt>
    <dgm:pt modelId="{35ED33B6-C04D-476C-A636-BF6D2AF8B164}" type="pres">
      <dgm:prSet presAssocID="{43B358D9-B9B1-4FC9-B4B0-BEA77A94B9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508030F-9413-4A50-B426-BF31603958D5}" type="presOf" srcId="{CCCB117D-5B21-44EB-A652-F515FC039B76}" destId="{63B8A43E-C813-425F-8A6C-E2B9C51B0C7D}" srcOrd="0" destOrd="0" presId="urn:microsoft.com/office/officeart/2018/2/layout/IconVerticalSolidList"/>
    <dgm:cxn modelId="{7F60790F-D997-4AD4-BA8E-E2835C6ABCB9}" type="presOf" srcId="{0790DE18-9AF2-42B9-A980-BD14E99EE870}" destId="{44FAE97B-62D4-4881-88AC-C1EA80A5DA4F}" srcOrd="0" destOrd="0" presId="urn:microsoft.com/office/officeart/2018/2/layout/IconVerticalSolidList"/>
    <dgm:cxn modelId="{581D5827-73B0-449F-83A8-CC8506C825A6}" srcId="{3C187833-F9C4-4CF0-8AA2-6408FD64082D}" destId="{43B358D9-B9B1-4FC9-B4B0-BEA77A94B94A}" srcOrd="2" destOrd="0" parTransId="{0518D35C-6293-4AEE-B4FA-FBE0B1485077}" sibTransId="{347B7A54-CA36-44CB-A305-AAE6807E04D0}"/>
    <dgm:cxn modelId="{7D01C33A-FEA4-4F77-9553-B4957C93E002}" srcId="{3C187833-F9C4-4CF0-8AA2-6408FD64082D}" destId="{0790DE18-9AF2-42B9-A980-BD14E99EE870}" srcOrd="1" destOrd="0" parTransId="{C83A5953-9746-4CE6-8500-023E85EEFA02}" sibTransId="{4E7616FD-77BC-4B5C-987C-5170DDAEDB7E}"/>
    <dgm:cxn modelId="{DD3DAD86-1F8F-4409-8741-DD718F534D7B}" type="presOf" srcId="{43B358D9-B9B1-4FC9-B4B0-BEA77A94B94A}" destId="{35ED33B6-C04D-476C-A636-BF6D2AF8B164}" srcOrd="0" destOrd="0" presId="urn:microsoft.com/office/officeart/2018/2/layout/IconVerticalSolidList"/>
    <dgm:cxn modelId="{25DFA88D-19E7-4C5A-880F-39A06063FE12}" srcId="{3C187833-F9C4-4CF0-8AA2-6408FD64082D}" destId="{CCCB117D-5B21-44EB-A652-F515FC039B76}" srcOrd="0" destOrd="0" parTransId="{4BEF6C85-4B3A-4993-993F-D991AE94AD19}" sibTransId="{54873B4F-A8A6-44AC-B52E-D2335F2155BB}"/>
    <dgm:cxn modelId="{FA2BF4B4-65DE-474C-A178-9C66CF23CAB4}" type="presOf" srcId="{3C187833-F9C4-4CF0-8AA2-6408FD64082D}" destId="{1BDC512B-FA02-4AD7-A5D6-0C0A279F6597}" srcOrd="0" destOrd="0" presId="urn:microsoft.com/office/officeart/2018/2/layout/IconVerticalSolidList"/>
    <dgm:cxn modelId="{D4039F6A-A174-412C-8190-C12C8C8D5EAB}" type="presParOf" srcId="{1BDC512B-FA02-4AD7-A5D6-0C0A279F6597}" destId="{76208613-5D39-46C3-9A0C-C539CCCF29D8}" srcOrd="0" destOrd="0" presId="urn:microsoft.com/office/officeart/2018/2/layout/IconVerticalSolidList"/>
    <dgm:cxn modelId="{086ABA84-BEB3-4A1F-876B-62A75B19A499}" type="presParOf" srcId="{76208613-5D39-46C3-9A0C-C539CCCF29D8}" destId="{83C0EA71-D3A1-430A-8F87-4354D5CB6C37}" srcOrd="0" destOrd="0" presId="urn:microsoft.com/office/officeart/2018/2/layout/IconVerticalSolidList"/>
    <dgm:cxn modelId="{B1EDC280-F662-44DE-9DBB-8E94FD5240C9}" type="presParOf" srcId="{76208613-5D39-46C3-9A0C-C539CCCF29D8}" destId="{1526F8BD-6AB8-41C3-93B5-38371CB425DB}" srcOrd="1" destOrd="0" presId="urn:microsoft.com/office/officeart/2018/2/layout/IconVerticalSolidList"/>
    <dgm:cxn modelId="{BE5F4DD6-FB35-460D-A791-0801D0421E3F}" type="presParOf" srcId="{76208613-5D39-46C3-9A0C-C539CCCF29D8}" destId="{FB0FD2E9-9AD7-470B-BF3C-79161A8FA922}" srcOrd="2" destOrd="0" presId="urn:microsoft.com/office/officeart/2018/2/layout/IconVerticalSolidList"/>
    <dgm:cxn modelId="{536EB7C1-9697-4D1A-A4D8-25D27744AD10}" type="presParOf" srcId="{76208613-5D39-46C3-9A0C-C539CCCF29D8}" destId="{63B8A43E-C813-425F-8A6C-E2B9C51B0C7D}" srcOrd="3" destOrd="0" presId="urn:microsoft.com/office/officeart/2018/2/layout/IconVerticalSolidList"/>
    <dgm:cxn modelId="{1238EA28-077D-4AF1-B702-EE4A8C01F3C4}" type="presParOf" srcId="{1BDC512B-FA02-4AD7-A5D6-0C0A279F6597}" destId="{9C982283-6823-4F8F-9BFC-6DB6E6F0357C}" srcOrd="1" destOrd="0" presId="urn:microsoft.com/office/officeart/2018/2/layout/IconVerticalSolidList"/>
    <dgm:cxn modelId="{B78C2BAD-784E-4E52-88F2-F8B60140FBA9}" type="presParOf" srcId="{1BDC512B-FA02-4AD7-A5D6-0C0A279F6597}" destId="{2772F361-7099-4E19-9E0E-BB04A9B8B0EC}" srcOrd="2" destOrd="0" presId="urn:microsoft.com/office/officeart/2018/2/layout/IconVerticalSolidList"/>
    <dgm:cxn modelId="{060F5DEF-E9B5-4079-A901-A2A81587B94E}" type="presParOf" srcId="{2772F361-7099-4E19-9E0E-BB04A9B8B0EC}" destId="{B0304F92-3E90-4D04-BAE9-DA2699E255EE}" srcOrd="0" destOrd="0" presId="urn:microsoft.com/office/officeart/2018/2/layout/IconVerticalSolidList"/>
    <dgm:cxn modelId="{4FA69A04-EA7D-4E9B-9F1E-79A80C4B04EE}" type="presParOf" srcId="{2772F361-7099-4E19-9E0E-BB04A9B8B0EC}" destId="{75A1570B-EAA6-4234-A141-C41527B6B685}" srcOrd="1" destOrd="0" presId="urn:microsoft.com/office/officeart/2018/2/layout/IconVerticalSolidList"/>
    <dgm:cxn modelId="{3F90EFDA-943E-4289-9528-0108FEFF8951}" type="presParOf" srcId="{2772F361-7099-4E19-9E0E-BB04A9B8B0EC}" destId="{31D6D171-B3A0-4D88-86D5-30C9E094DCA7}" srcOrd="2" destOrd="0" presId="urn:microsoft.com/office/officeart/2018/2/layout/IconVerticalSolidList"/>
    <dgm:cxn modelId="{D43D0A41-D9AF-41DB-8B15-C7A4DCBA09B2}" type="presParOf" srcId="{2772F361-7099-4E19-9E0E-BB04A9B8B0EC}" destId="{44FAE97B-62D4-4881-88AC-C1EA80A5DA4F}" srcOrd="3" destOrd="0" presId="urn:microsoft.com/office/officeart/2018/2/layout/IconVerticalSolidList"/>
    <dgm:cxn modelId="{6EE52D13-AECC-4F22-B47F-E7355E12E15D}" type="presParOf" srcId="{1BDC512B-FA02-4AD7-A5D6-0C0A279F6597}" destId="{D00E8E82-E429-45FC-ADE9-28B19E2C976D}" srcOrd="3" destOrd="0" presId="urn:microsoft.com/office/officeart/2018/2/layout/IconVerticalSolidList"/>
    <dgm:cxn modelId="{84A08A98-B796-4F74-A4DA-29D8C3C06A85}" type="presParOf" srcId="{1BDC512B-FA02-4AD7-A5D6-0C0A279F6597}" destId="{EAE632A7-8622-4BCD-BF56-0882C31A76B5}" srcOrd="4" destOrd="0" presId="urn:microsoft.com/office/officeart/2018/2/layout/IconVerticalSolidList"/>
    <dgm:cxn modelId="{F42BC119-7F41-4152-B537-B9488B8C4B47}" type="presParOf" srcId="{EAE632A7-8622-4BCD-BF56-0882C31A76B5}" destId="{5C2B80B1-6229-4ED6-AB94-987BCE77E93B}" srcOrd="0" destOrd="0" presId="urn:microsoft.com/office/officeart/2018/2/layout/IconVerticalSolidList"/>
    <dgm:cxn modelId="{AFF7D67F-7515-40B0-8147-2451B6BF2F2B}" type="presParOf" srcId="{EAE632A7-8622-4BCD-BF56-0882C31A76B5}" destId="{78B35C3B-396E-40B9-9C34-FFB2E0CE6CEC}" srcOrd="1" destOrd="0" presId="urn:microsoft.com/office/officeart/2018/2/layout/IconVerticalSolidList"/>
    <dgm:cxn modelId="{87CBC2CF-59B6-4B8D-8E4B-5A0D4FAB7728}" type="presParOf" srcId="{EAE632A7-8622-4BCD-BF56-0882C31A76B5}" destId="{E794CA74-CE91-495F-890B-200109EB27F8}" srcOrd="2" destOrd="0" presId="urn:microsoft.com/office/officeart/2018/2/layout/IconVerticalSolidList"/>
    <dgm:cxn modelId="{DBC8F514-E16B-4B7E-A980-00C373241DE3}" type="presParOf" srcId="{EAE632A7-8622-4BCD-BF56-0882C31A76B5}" destId="{35ED33B6-C04D-476C-A636-BF6D2AF8B1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0EA69-C3D2-4DF4-90DF-5751129E553B}">
      <dsp:nvSpPr>
        <dsp:cNvPr id="0" name=""/>
        <dsp:cNvSpPr/>
      </dsp:nvSpPr>
      <dsp:spPr>
        <a:xfrm rot="5400000">
          <a:off x="3419003" y="-832468"/>
          <a:ext cx="1992302" cy="41554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 dirty="0">
              <a:latin typeface="Calibri Light" panose="020F0302020204030204"/>
            </a:rPr>
            <a:t>Maggior controllo sulla concorrenza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 dirty="0">
              <a:latin typeface="Calibri Light" panose="020F0302020204030204"/>
            </a:rPr>
            <a:t>Gestione dei conflitti estratta dal Database</a:t>
          </a:r>
          <a:endParaRPr lang="it-IT" sz="2900" kern="1200" dirty="0"/>
        </a:p>
      </dsp:txBody>
      <dsp:txXfrm rot="-5400000">
        <a:off x="2337434" y="346357"/>
        <a:ext cx="4058184" cy="1797790"/>
      </dsp:txXfrm>
    </dsp:sp>
    <dsp:sp modelId="{7D3AB00C-7C21-4FE9-8ABB-3B02BA929C06}">
      <dsp:nvSpPr>
        <dsp:cNvPr id="0" name=""/>
        <dsp:cNvSpPr/>
      </dsp:nvSpPr>
      <dsp:spPr>
        <a:xfrm>
          <a:off x="0" y="62"/>
          <a:ext cx="2337435" cy="24903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latin typeface="Calibri Light" panose="020F0302020204030204"/>
            </a:rPr>
            <a:t>Concorrenza</a:t>
          </a:r>
          <a:endParaRPr lang="it-IT" sz="2900" kern="1200" dirty="0"/>
        </a:p>
      </dsp:txBody>
      <dsp:txXfrm>
        <a:off x="114104" y="114166"/>
        <a:ext cx="2109227" cy="2262170"/>
      </dsp:txXfrm>
    </dsp:sp>
    <dsp:sp modelId="{AA60BBA3-A790-4159-AC92-1407465858DA}">
      <dsp:nvSpPr>
        <dsp:cNvPr id="0" name=""/>
        <dsp:cNvSpPr/>
      </dsp:nvSpPr>
      <dsp:spPr>
        <a:xfrm rot="5400000">
          <a:off x="3419003" y="1782428"/>
          <a:ext cx="1992302" cy="4155440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 dirty="0">
              <a:latin typeface="Calibri Light" panose="020F0302020204030204"/>
            </a:rPr>
            <a:t>Aggiornamenti in batch</a:t>
          </a:r>
        </a:p>
      </dsp:txBody>
      <dsp:txXfrm rot="-5400000">
        <a:off x="2337434" y="2961253"/>
        <a:ext cx="4058184" cy="1797790"/>
      </dsp:txXfrm>
    </dsp:sp>
    <dsp:sp modelId="{2BF4F4A7-0EE6-4B24-81FF-DFE34315697D}">
      <dsp:nvSpPr>
        <dsp:cNvPr id="0" name=""/>
        <dsp:cNvSpPr/>
      </dsp:nvSpPr>
      <dsp:spPr>
        <a:xfrm>
          <a:off x="0" y="2614959"/>
          <a:ext cx="2337435" cy="249037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latin typeface="Calibri Light" panose="020F0302020204030204"/>
            </a:rPr>
            <a:t>Prestazioni</a:t>
          </a:r>
        </a:p>
      </dsp:txBody>
      <dsp:txXfrm>
        <a:off x="114104" y="2729063"/>
        <a:ext cx="2109227" cy="2262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412DB-3CCA-4CD7-BCEC-148290114D00}">
      <dsp:nvSpPr>
        <dsp:cNvPr id="0" name=""/>
        <dsp:cNvSpPr/>
      </dsp:nvSpPr>
      <dsp:spPr>
        <a:xfrm rot="5400000">
          <a:off x="3419003" y="-832468"/>
          <a:ext cx="1992302" cy="4155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700" kern="1200" dirty="0">
              <a:latin typeface="Calibri Light" panose="020F0302020204030204"/>
            </a:rPr>
            <a:t>Classe usata da tutto l'applicativo</a:t>
          </a:r>
          <a:endParaRPr lang="it-IT" sz="3700" kern="1200" dirty="0"/>
        </a:p>
      </dsp:txBody>
      <dsp:txXfrm rot="-5400000">
        <a:off x="2337434" y="346357"/>
        <a:ext cx="4058184" cy="1797790"/>
      </dsp:txXfrm>
    </dsp:sp>
    <dsp:sp modelId="{BE0BC554-985A-42B6-9EFA-EC53D1E6DB4C}">
      <dsp:nvSpPr>
        <dsp:cNvPr id="0" name=""/>
        <dsp:cNvSpPr/>
      </dsp:nvSpPr>
      <dsp:spPr>
        <a:xfrm>
          <a:off x="0" y="62"/>
          <a:ext cx="2337435" cy="24903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Accoppiamento</a:t>
          </a:r>
          <a:endParaRPr lang="en-US" sz="2300" kern="1200" dirty="0"/>
        </a:p>
      </dsp:txBody>
      <dsp:txXfrm>
        <a:off x="114104" y="114166"/>
        <a:ext cx="2109227" cy="2262170"/>
      </dsp:txXfrm>
    </dsp:sp>
    <dsp:sp modelId="{F2BD51C5-BA86-4B9B-96CF-920905A17A0E}">
      <dsp:nvSpPr>
        <dsp:cNvPr id="0" name=""/>
        <dsp:cNvSpPr/>
      </dsp:nvSpPr>
      <dsp:spPr>
        <a:xfrm rot="5400000">
          <a:off x="3419003" y="1782428"/>
          <a:ext cx="1992302" cy="4155440"/>
        </a:xfrm>
        <a:prstGeom prst="round2Same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700" kern="1200" dirty="0">
              <a:latin typeface="Calibri Light" panose="020F0302020204030204"/>
            </a:rPr>
            <a:t>Single Point of Failure</a:t>
          </a:r>
          <a:endParaRPr lang="it-IT" sz="3700" kern="1200" dirty="0"/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700" kern="1200" dirty="0">
              <a:latin typeface="Calibri Light" panose="020F0302020204030204"/>
            </a:rPr>
            <a:t>Collo di bottiglia</a:t>
          </a:r>
        </a:p>
      </dsp:txBody>
      <dsp:txXfrm rot="-5400000">
        <a:off x="2337434" y="2961253"/>
        <a:ext cx="4058184" cy="1797790"/>
      </dsp:txXfrm>
    </dsp:sp>
    <dsp:sp modelId="{4A2D6491-8B26-48DF-BBD0-24EEBDC4CB52}">
      <dsp:nvSpPr>
        <dsp:cNvPr id="0" name=""/>
        <dsp:cNvSpPr/>
      </dsp:nvSpPr>
      <dsp:spPr>
        <a:xfrm>
          <a:off x="0" y="2614959"/>
          <a:ext cx="2337435" cy="2490378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Calibri Light" panose="020F0302020204030204"/>
            </a:rPr>
            <a:t>Stabilita'</a:t>
          </a:r>
        </a:p>
      </dsp:txBody>
      <dsp:txXfrm>
        <a:off x="114104" y="2729063"/>
        <a:ext cx="2109227" cy="2262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0EA71-D3A1-430A-8F87-4354D5CB6C37}">
      <dsp:nvSpPr>
        <dsp:cNvPr id="0" name=""/>
        <dsp:cNvSpPr/>
      </dsp:nvSpPr>
      <dsp:spPr>
        <a:xfrm>
          <a:off x="0" y="531"/>
          <a:ext cx="4140558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6F8BD-6AB8-41C3-93B5-38371CB425D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8A43E-C813-425F-8A6C-E2B9C51B0C7D}">
      <dsp:nvSpPr>
        <dsp:cNvPr id="0" name=""/>
        <dsp:cNvSpPr/>
      </dsp:nvSpPr>
      <dsp:spPr>
        <a:xfrm>
          <a:off x="1435590" y="531"/>
          <a:ext cx="270496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Si vuole migliorare le prestazioni delle relazioni con il Database</a:t>
          </a:r>
          <a:endParaRPr lang="en-US" sz="1800" kern="1200"/>
        </a:p>
      </dsp:txBody>
      <dsp:txXfrm>
        <a:off x="1435590" y="531"/>
        <a:ext cx="2704967" cy="1242935"/>
      </dsp:txXfrm>
    </dsp:sp>
    <dsp:sp modelId="{B0304F92-3E90-4D04-BAE9-DA2699E255EE}">
      <dsp:nvSpPr>
        <dsp:cNvPr id="0" name=""/>
        <dsp:cNvSpPr/>
      </dsp:nvSpPr>
      <dsp:spPr>
        <a:xfrm>
          <a:off x="0" y="1554201"/>
          <a:ext cx="4140558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1570B-EAA6-4234-A141-C41527B6B68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AE97B-62D4-4881-88AC-C1EA80A5DA4F}">
      <dsp:nvSpPr>
        <dsp:cNvPr id="0" name=""/>
        <dsp:cNvSpPr/>
      </dsp:nvSpPr>
      <dsp:spPr>
        <a:xfrm>
          <a:off x="1435590" y="1554201"/>
          <a:ext cx="270496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Si hanno tanti dati distribuiti nel sistema</a:t>
          </a:r>
          <a:endParaRPr lang="en-US" sz="1800" kern="1200"/>
        </a:p>
      </dsp:txBody>
      <dsp:txXfrm>
        <a:off x="1435590" y="1554201"/>
        <a:ext cx="2704967" cy="1242935"/>
      </dsp:txXfrm>
    </dsp:sp>
    <dsp:sp modelId="{5C2B80B1-6229-4ED6-AB94-987BCE77E93B}">
      <dsp:nvSpPr>
        <dsp:cNvPr id="0" name=""/>
        <dsp:cNvSpPr/>
      </dsp:nvSpPr>
      <dsp:spPr>
        <a:xfrm>
          <a:off x="0" y="3107870"/>
          <a:ext cx="4140558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35C3B-396E-40B9-9C34-FFB2E0CE6CE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D33B6-C04D-476C-A636-BF6D2AF8B164}">
      <dsp:nvSpPr>
        <dsp:cNvPr id="0" name=""/>
        <dsp:cNvSpPr/>
      </dsp:nvSpPr>
      <dsp:spPr>
        <a:xfrm>
          <a:off x="1435590" y="3107870"/>
          <a:ext cx="270496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 dati vengono aggiornati con alta frequenza</a:t>
          </a:r>
          <a:endParaRPr lang="en-US" sz="1800" kern="1200"/>
        </a:p>
      </dsp:txBody>
      <dsp:txXfrm>
        <a:off x="1435590" y="3107870"/>
        <a:ext cx="2704967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Unit </a:t>
            </a:r>
            <a:r>
              <a:rPr lang="de-DE" dirty="0" err="1">
                <a:cs typeface="Calibri Light"/>
              </a:rPr>
              <a:t>of</a:t>
            </a:r>
            <a:r>
              <a:rPr lang="de-DE" dirty="0">
                <a:cs typeface="Calibri Light"/>
              </a:rPr>
              <a:t> Work</a:t>
            </a:r>
            <a:br>
              <a:rPr lang="en-US" dirty="0"/>
            </a:br>
            <a:r>
              <a:rPr lang="de-DE" sz="4000" dirty="0" err="1">
                <a:cs typeface="Calibri Light"/>
              </a:rPr>
              <a:t>Architectural</a:t>
            </a:r>
            <a:r>
              <a:rPr lang="de-DE" sz="4000" dirty="0">
                <a:cs typeface="Calibri Light"/>
              </a:rPr>
              <a:t> Pattern</a:t>
            </a:r>
            <a:endParaRPr lang="de-DE" sz="4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Francesco </a:t>
            </a:r>
            <a:r>
              <a:rPr lang="de-DE" dirty="0" err="1">
                <a:ea typeface="+mn-lt"/>
                <a:cs typeface="+mn-lt"/>
              </a:rPr>
              <a:t>Refolli</a:t>
            </a:r>
            <a:r>
              <a:rPr lang="de-DE" dirty="0">
                <a:ea typeface="+mn-lt"/>
                <a:cs typeface="+mn-lt"/>
              </a:rPr>
              <a:t> 865955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DB393A-7D24-8D8F-3B7D-2F52083D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"Maintains a list of objects affected by a business transaction and coordinates the writing</a:t>
            </a:r>
            <a:br>
              <a:rPr lang="en-US" sz="1400" kern="1200" dirty="0"/>
            </a:br>
            <a:r>
              <a:rPr lang="en-US" sz="1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 of changes and the resolution of concurrency problems"</a:t>
            </a:r>
            <a:br>
              <a:rPr lang="en-US" sz="1400" kern="1200" dirty="0">
                <a:solidFill>
                  <a:schemeClr val="bg1"/>
                </a:solidFill>
                <a:cs typeface="Calibri Light"/>
              </a:rPr>
            </a:br>
            <a:br>
              <a:rPr lang="en-US" sz="1400" dirty="0"/>
            </a:br>
            <a:r>
              <a:rPr lang="en-US" sz="1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Martin Fowler</a:t>
            </a:r>
            <a:endParaRPr lang="it-IT" dirty="0">
              <a:solidFill>
                <a:schemeClr val="bg1"/>
              </a:solidFill>
              <a:cs typeface="Calibri Light" panose="020F0302020204030204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51AEE4-8D28-099B-8B71-2B7DBA2F9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spcBef>
                <a:spcPts val="0"/>
              </a:spcBef>
            </a:pPr>
            <a:r>
              <a:rPr lang="en-US" sz="2000">
                <a:solidFill>
                  <a:schemeClr val="bg1"/>
                </a:solidFill>
              </a:rPr>
              <a:t>Dati che devono venire progressivamente aggiornati in piu’ parti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di un applicativo</a:t>
            </a:r>
          </a:p>
          <a:p>
            <a:pPr marL="285750">
              <a:spcBef>
                <a:spcPts val="0"/>
              </a:spcBef>
            </a:pPr>
            <a:endParaRPr lang="en-US" sz="2000">
              <a:solidFill>
                <a:schemeClr val="bg1"/>
              </a:solidFill>
            </a:endParaRPr>
          </a:p>
          <a:p>
            <a:pPr marL="285750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E' </a:t>
            </a:r>
            <a:r>
              <a:rPr lang="en-US" sz="2000" dirty="0" err="1">
                <a:solidFill>
                  <a:schemeClr val="bg1"/>
                </a:solidFill>
              </a:rPr>
              <a:t>importante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tenere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traccia</a:t>
            </a:r>
            <a:r>
              <a:rPr lang="en-US" sz="2000" dirty="0">
                <a:solidFill>
                  <a:schemeClr val="bg1"/>
                </a:solidFill>
              </a:rPr>
              <a:t> di </a:t>
            </a:r>
            <a:r>
              <a:rPr lang="en-US" sz="2000" dirty="0" err="1">
                <a:solidFill>
                  <a:schemeClr val="bg1"/>
                </a:solidFill>
              </a:rPr>
              <a:t>tutte</a:t>
            </a:r>
            <a:r>
              <a:rPr lang="en-US" sz="2000" dirty="0">
                <a:solidFill>
                  <a:schemeClr val="bg1"/>
                </a:solidFill>
              </a:rPr>
              <a:t> le </a:t>
            </a:r>
            <a:r>
              <a:rPr lang="en-US" sz="2000" dirty="0" err="1">
                <a:solidFill>
                  <a:schemeClr val="bg1"/>
                </a:solidFill>
              </a:rPr>
              <a:t>modifiche</a:t>
            </a:r>
          </a:p>
          <a:p>
            <a:pPr marL="285750">
              <a:spcBef>
                <a:spcPts val="0"/>
              </a:spcBef>
            </a:pPr>
            <a:endParaRPr lang="en-US" sz="2000">
              <a:solidFill>
                <a:schemeClr val="bg1"/>
              </a:solidFill>
            </a:endParaRPr>
          </a:p>
          <a:p>
            <a:pPr marL="285750">
              <a:spcBef>
                <a:spcPts val="0"/>
              </a:spcBef>
            </a:pPr>
            <a:r>
              <a:rPr lang="en-US" sz="2000" dirty="0" err="1">
                <a:solidFill>
                  <a:schemeClr val="bg1"/>
                </a:solidFill>
              </a:rPr>
              <a:t>Occorre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assicurarsi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che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avvengano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ciascuna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correttamente</a:t>
            </a:r>
            <a:r>
              <a:rPr lang="en-US" sz="2000" dirty="0">
                <a:solidFill>
                  <a:schemeClr val="bg1"/>
                </a:solidFill>
              </a:rPr>
              <a:t> senza </a:t>
            </a:r>
            <a:r>
              <a:rPr lang="en-US" sz="2000" dirty="0" err="1">
                <a:solidFill>
                  <a:schemeClr val="bg1"/>
                </a:solidFill>
              </a:rPr>
              <a:t>conflitti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15E05074-4DEC-8A19-FE26-30AD8AD51C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46322" y="2805508"/>
            <a:ext cx="6972285" cy="3398999"/>
          </a:xfrm>
          <a:prstGeom prst="rect">
            <a:avLst/>
          </a:prstGeom>
        </p:spPr>
      </p:pic>
      <p:pic>
        <p:nvPicPr>
          <p:cNvPr id="10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C34D320-4119-DEBC-98A8-27F1F439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00" y="304599"/>
            <a:ext cx="3120041" cy="22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4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856746B-85A6-3F3A-DC4B-5EBAD04E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73" y="685800"/>
            <a:ext cx="3338354" cy="51054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  <a:cs typeface="Calibri Light"/>
              </a:rPr>
              <a:t>Vantaggi del Unit of Work</a:t>
            </a:r>
          </a:p>
        </p:txBody>
      </p:sp>
      <p:graphicFrame>
        <p:nvGraphicFramePr>
          <p:cNvPr id="5" name="Diagramma 5">
            <a:extLst>
              <a:ext uri="{FF2B5EF4-FFF2-40B4-BE49-F238E27FC236}">
                <a16:creationId xmlns:a16="http://schemas.microsoft.com/office/drawing/2014/main" id="{2A4E779C-11E3-8048-ECCB-F9BC5186D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56480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99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856746B-85A6-3F3A-DC4B-5EBAD04E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73" y="685800"/>
            <a:ext cx="3338354" cy="51054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  <a:cs typeface="Calibri Light"/>
              </a:rPr>
              <a:t>Svantaggi del Unit of Work</a:t>
            </a:r>
          </a:p>
        </p:txBody>
      </p:sp>
      <p:graphicFrame>
        <p:nvGraphicFramePr>
          <p:cNvPr id="5" name="Diagramma 5">
            <a:extLst>
              <a:ext uri="{FF2B5EF4-FFF2-40B4-BE49-F238E27FC236}">
                <a16:creationId xmlns:a16="http://schemas.microsoft.com/office/drawing/2014/main" id="{2A4E779C-11E3-8048-ECCB-F9BC5186D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14838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6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028868-06A8-E095-ED38-B06B9EC0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it-IT" sz="5200">
                <a:solidFill>
                  <a:schemeClr val="bg1"/>
                </a:solidFill>
                <a:cs typeface="Calibri Light"/>
              </a:rPr>
              <a:t>Motivi</a:t>
            </a:r>
          </a:p>
        </p:txBody>
      </p:sp>
      <p:graphicFrame>
        <p:nvGraphicFramePr>
          <p:cNvPr id="916" name="Segnaposto contenuto 913">
            <a:extLst>
              <a:ext uri="{FF2B5EF4-FFF2-40B4-BE49-F238E27FC236}">
                <a16:creationId xmlns:a16="http://schemas.microsoft.com/office/drawing/2014/main" id="{7522DED7-53DF-6835-EE6E-9F8B534FC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325697"/>
              </p:ext>
            </p:extLst>
          </p:nvPr>
        </p:nvGraphicFramePr>
        <p:xfrm>
          <a:off x="7256172" y="1246076"/>
          <a:ext cx="41405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34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Unit </a:t>
            </a:r>
            <a:r>
              <a:rPr lang="de-DE" dirty="0" err="1">
                <a:cs typeface="Calibri Light"/>
              </a:rPr>
              <a:t>of</a:t>
            </a:r>
            <a:r>
              <a:rPr lang="de-DE" dirty="0">
                <a:cs typeface="Calibri Light"/>
              </a:rPr>
              <a:t> Work</a:t>
            </a:r>
            <a:br>
              <a:rPr lang="en-US" dirty="0"/>
            </a:br>
            <a:r>
              <a:rPr lang="de-DE" sz="4000" dirty="0" err="1">
                <a:cs typeface="Calibri Light"/>
              </a:rPr>
              <a:t>Applicazioni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Francesco </a:t>
            </a:r>
            <a:r>
              <a:rPr lang="de-DE" dirty="0" err="1">
                <a:ea typeface="+mn-lt"/>
                <a:cs typeface="+mn-lt"/>
              </a:rPr>
              <a:t>Refolli</a:t>
            </a:r>
            <a:r>
              <a:rPr lang="de-DE" dirty="0">
                <a:ea typeface="+mn-lt"/>
                <a:cs typeface="+mn-lt"/>
              </a:rPr>
              <a:t> 865955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5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5FAD6A-9457-1446-EEC3-64A81D1B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Caller Registration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6">
            <a:extLst>
              <a:ext uri="{FF2B5EF4-FFF2-40B4-BE49-F238E27FC236}">
                <a16:creationId xmlns:a16="http://schemas.microsoft.com/office/drawing/2014/main" id="{C56B0B3F-9057-02D3-725C-E46E754AEE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1567" y="2734302"/>
            <a:ext cx="5455917" cy="33826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5">
            <a:extLst>
              <a:ext uri="{FF2B5EF4-FFF2-40B4-BE49-F238E27FC236}">
                <a16:creationId xmlns:a16="http://schemas.microsoft.com/office/drawing/2014/main" id="{EBAB6BEE-6098-3EBA-457C-B717B13CA2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5073" y="2869160"/>
            <a:ext cx="5455917" cy="31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9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5FAD6A-9457-1446-EEC3-64A81D1B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Object Registration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6">
            <a:extLst>
              <a:ext uri="{FF2B5EF4-FFF2-40B4-BE49-F238E27FC236}">
                <a16:creationId xmlns:a16="http://schemas.microsoft.com/office/drawing/2014/main" id="{C56B0B3F-9057-02D3-725C-E46E754AEE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797" y="2734302"/>
            <a:ext cx="5107456" cy="33826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5">
            <a:extLst>
              <a:ext uri="{FF2B5EF4-FFF2-40B4-BE49-F238E27FC236}">
                <a16:creationId xmlns:a16="http://schemas.microsoft.com/office/drawing/2014/main" id="{EBAB6BEE-6098-3EBA-457C-B717B13CA2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5074" y="2869160"/>
            <a:ext cx="5455915" cy="31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1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5FAD6A-9457-1446-EEC3-64A81D1B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Controller</a:t>
            </a:r>
            <a:endParaRPr lang="it-IT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6">
            <a:extLst>
              <a:ext uri="{FF2B5EF4-FFF2-40B4-BE49-F238E27FC236}">
                <a16:creationId xmlns:a16="http://schemas.microsoft.com/office/drawing/2014/main" id="{C56B0B3F-9057-02D3-725C-E46E754AEE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895" y="2818634"/>
            <a:ext cx="5815794" cy="321400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5">
            <a:extLst>
              <a:ext uri="{FF2B5EF4-FFF2-40B4-BE49-F238E27FC236}">
                <a16:creationId xmlns:a16="http://schemas.microsoft.com/office/drawing/2014/main" id="{EBAB6BEE-6098-3EBA-457C-B717B13CA2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9737" y="2386202"/>
            <a:ext cx="4658785" cy="406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3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Unit of Work Architectural Pattern</vt:lpstr>
      <vt:lpstr>"Maintains a list of objects affected by a business transaction and coordinates the writing out of changes and the resolution of concurrency problems"  Martin Fowler</vt:lpstr>
      <vt:lpstr>Vantaggi del Unit of Work</vt:lpstr>
      <vt:lpstr>Svantaggi del Unit of Work</vt:lpstr>
      <vt:lpstr>Motivi</vt:lpstr>
      <vt:lpstr>Unit of Work Applicazioni</vt:lpstr>
      <vt:lpstr>Caller Registration</vt:lpstr>
      <vt:lpstr>Object Registration</vt:lpstr>
      <vt:lpstr>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/>
  <cp:lastModifiedBy/>
  <cp:revision>144</cp:revision>
  <dcterms:created xsi:type="dcterms:W3CDTF">2022-11-27T13:58:05Z</dcterms:created>
  <dcterms:modified xsi:type="dcterms:W3CDTF">2022-11-27T14:40:17Z</dcterms:modified>
</cp:coreProperties>
</file>