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8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994A1-E43E-4107-AEB7-C203D93DFCE6}" v="1096" dt="2022-11-23T22:12:41.935"/>
    <p1510:client id="{D38422C7-600C-4860-B899-5D7F213B966C}" v="1" dt="2022-11-23T22:20:0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1D2C7-AFC7-44EA-9CFF-E1228F9C593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it-IT"/>
        </a:p>
      </dgm:t>
    </dgm:pt>
    <dgm:pt modelId="{B51C464D-1B57-4923-AA8D-3A30E745F13F}">
      <dgm:prSet phldrT="[Testo]" phldr="0"/>
      <dgm:spPr/>
      <dgm:t>
        <a:bodyPr/>
        <a:lstStyle/>
        <a:p>
          <a:r>
            <a:rPr lang="it-IT" dirty="0">
              <a:latin typeface="Calibri Light" panose="020F0302020204030204"/>
            </a:rPr>
            <a:t>Tempo</a:t>
          </a:r>
          <a:endParaRPr lang="it-IT" dirty="0"/>
        </a:p>
      </dgm:t>
    </dgm:pt>
    <dgm:pt modelId="{4C995AD5-C84B-4EB0-BCDC-81C5E2535137}" type="parTrans" cxnId="{693F7173-3BC9-48DF-B357-ACEFEA884AC4}">
      <dgm:prSet/>
      <dgm:spPr/>
      <dgm:t>
        <a:bodyPr/>
        <a:lstStyle/>
        <a:p>
          <a:endParaRPr lang="it-IT"/>
        </a:p>
      </dgm:t>
    </dgm:pt>
    <dgm:pt modelId="{95145CB2-01A1-4CE9-96B3-85CAF647C9C3}" type="sibTrans" cxnId="{693F7173-3BC9-48DF-B357-ACEFEA884AC4}">
      <dgm:prSet/>
      <dgm:spPr/>
      <dgm:t>
        <a:bodyPr/>
        <a:lstStyle/>
        <a:p>
          <a:endParaRPr lang="it-IT"/>
        </a:p>
      </dgm:t>
    </dgm:pt>
    <dgm:pt modelId="{0DF56254-5178-408E-989F-5B8511C33BF1}">
      <dgm:prSet phldrT="[Testo]" phldr="0"/>
      <dgm:spPr/>
      <dgm:t>
        <a:bodyPr/>
        <a:lstStyle/>
        <a:p>
          <a:r>
            <a:rPr lang="it-IT" dirty="0">
              <a:latin typeface="Calibri Light" panose="020F0302020204030204"/>
            </a:rPr>
            <a:t>Spazio</a:t>
          </a:r>
          <a:endParaRPr lang="it-IT" dirty="0"/>
        </a:p>
      </dgm:t>
    </dgm:pt>
    <dgm:pt modelId="{E0D0E1B8-852D-4499-BB30-F11DF004AC8E}" type="parTrans" cxnId="{EC495E02-3C0C-49FC-AE45-A1CFEAEBF5CA}">
      <dgm:prSet/>
      <dgm:spPr/>
      <dgm:t>
        <a:bodyPr/>
        <a:lstStyle/>
        <a:p>
          <a:endParaRPr lang="it-IT"/>
        </a:p>
      </dgm:t>
    </dgm:pt>
    <dgm:pt modelId="{6B7E5863-8F98-4B7D-940E-3250E5817B9D}" type="sibTrans" cxnId="{EC495E02-3C0C-49FC-AE45-A1CFEAEBF5CA}">
      <dgm:prSet/>
      <dgm:spPr/>
      <dgm:t>
        <a:bodyPr/>
        <a:lstStyle/>
        <a:p>
          <a:endParaRPr lang="it-IT"/>
        </a:p>
      </dgm:t>
    </dgm:pt>
    <dgm:pt modelId="{E29CA512-0AEE-47EE-B7F3-2B9E8858E2DE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Minor uso di memoria</a:t>
          </a:r>
        </a:p>
      </dgm:t>
    </dgm:pt>
    <dgm:pt modelId="{8BCAD757-CEF1-4FFE-81EB-BECB64F52D04}" type="parTrans" cxnId="{5B2D7EF1-432E-41EF-A7F2-F51EA241EB56}">
      <dgm:prSet/>
      <dgm:spPr/>
    </dgm:pt>
    <dgm:pt modelId="{033A9364-1F7B-49DD-89F4-46BDE709D2C1}" type="sibTrans" cxnId="{5B2D7EF1-432E-41EF-A7F2-F51EA241EB56}">
      <dgm:prSet/>
      <dgm:spPr/>
    </dgm:pt>
    <dgm:pt modelId="{19204F56-BBE2-46B9-A801-62DE75709EDA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Tempo di caricamento inferiore</a:t>
          </a:r>
        </a:p>
      </dgm:t>
    </dgm:pt>
    <dgm:pt modelId="{12DC3F01-926C-4A32-A120-647B35538343}" type="parTrans" cxnId="{75492DF0-95A9-4531-9412-EC5197D2B679}">
      <dgm:prSet/>
      <dgm:spPr/>
    </dgm:pt>
    <dgm:pt modelId="{F822BD62-BB22-4CCC-99E7-9CCFC96AD799}" type="sibTrans" cxnId="{75492DF0-95A9-4531-9412-EC5197D2B679}">
      <dgm:prSet/>
      <dgm:spPr/>
    </dgm:pt>
    <dgm:pt modelId="{88CE6142-66EB-405B-99FE-2C2BEEE5C4E2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Prestazioni</a:t>
          </a:r>
        </a:p>
      </dgm:t>
    </dgm:pt>
    <dgm:pt modelId="{FC222630-FB52-4003-9C89-60D7FF8C2287}" type="parTrans" cxnId="{184B42DE-F981-40C5-9AF3-624B35638F0D}">
      <dgm:prSet/>
      <dgm:spPr/>
    </dgm:pt>
    <dgm:pt modelId="{706E973D-9922-4030-AD8B-78C70F0BCFAF}" type="sibTrans" cxnId="{184B42DE-F981-40C5-9AF3-624B35638F0D}">
      <dgm:prSet/>
      <dgm:spPr/>
    </dgm:pt>
    <dgm:pt modelId="{E2134465-F97C-4611-AE5D-27B49FB67980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Operazioni lente solo se necessario</a:t>
          </a:r>
        </a:p>
      </dgm:t>
    </dgm:pt>
    <dgm:pt modelId="{EFBC2AD7-4441-4412-8E01-B042EBBEB146}" type="parTrans" cxnId="{690C8A0A-956F-431D-8BE9-8203F4B96D25}">
      <dgm:prSet/>
      <dgm:spPr/>
    </dgm:pt>
    <dgm:pt modelId="{F0B7FFBD-D307-42F1-913D-5A26DAF33AA1}" type="sibTrans" cxnId="{690C8A0A-956F-431D-8BE9-8203F4B96D25}">
      <dgm:prSet/>
      <dgm:spPr/>
    </dgm:pt>
    <dgm:pt modelId="{A444F842-23A2-426C-BBB7-A7B4E3975E9F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Meno accessi quando non necessario</a:t>
          </a:r>
        </a:p>
      </dgm:t>
    </dgm:pt>
    <dgm:pt modelId="{9674309D-2EC7-4FB7-8CDA-E0B6C4FCB01E}" type="parTrans" cxnId="{81CE63FA-C94A-42A9-ADB8-4EA57F479215}">
      <dgm:prSet/>
      <dgm:spPr/>
    </dgm:pt>
    <dgm:pt modelId="{FBA972F7-D74B-4095-B583-2BAA4B02736C}" type="sibTrans" cxnId="{81CE63FA-C94A-42A9-ADB8-4EA57F479215}">
      <dgm:prSet/>
      <dgm:spPr/>
    </dgm:pt>
    <dgm:pt modelId="{9CA43A9D-F910-4566-8B4E-8701EC71EE1A}" type="pres">
      <dgm:prSet presAssocID="{8861D2C7-AFC7-44EA-9CFF-E1228F9C5936}" presName="Name0" presStyleCnt="0">
        <dgm:presLayoutVars>
          <dgm:dir/>
          <dgm:animLvl val="lvl"/>
          <dgm:resizeHandles val="exact"/>
        </dgm:presLayoutVars>
      </dgm:prSet>
      <dgm:spPr/>
    </dgm:pt>
    <dgm:pt modelId="{697AB642-363D-4C5B-A2C0-62D9A7B63E09}" type="pres">
      <dgm:prSet presAssocID="{B51C464D-1B57-4923-AA8D-3A30E745F13F}" presName="linNode" presStyleCnt="0"/>
      <dgm:spPr/>
    </dgm:pt>
    <dgm:pt modelId="{7D3AB00C-7C21-4FE9-8ABB-3B02BA929C06}" type="pres">
      <dgm:prSet presAssocID="{B51C464D-1B57-4923-AA8D-3A30E745F13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EB0EA69-C3D2-4DF4-90DF-5751129E553B}" type="pres">
      <dgm:prSet presAssocID="{B51C464D-1B57-4923-AA8D-3A30E745F13F}" presName="descendantText" presStyleLbl="alignAccFollowNode1" presStyleIdx="0" presStyleCnt="3">
        <dgm:presLayoutVars>
          <dgm:bulletEnabled val="1"/>
        </dgm:presLayoutVars>
      </dgm:prSet>
      <dgm:spPr/>
    </dgm:pt>
    <dgm:pt modelId="{407AB5A6-8918-4A15-B5FB-8CF6760B9854}" type="pres">
      <dgm:prSet presAssocID="{95145CB2-01A1-4CE9-96B3-85CAF647C9C3}" presName="sp" presStyleCnt="0"/>
      <dgm:spPr/>
    </dgm:pt>
    <dgm:pt modelId="{FA7428E1-1F9B-4B9C-A66E-E2B10029C3E3}" type="pres">
      <dgm:prSet presAssocID="{0DF56254-5178-408E-989F-5B8511C33BF1}" presName="linNode" presStyleCnt="0"/>
      <dgm:spPr/>
    </dgm:pt>
    <dgm:pt modelId="{90EEFA2E-A9E0-45CD-8969-5F23EF490DBA}" type="pres">
      <dgm:prSet presAssocID="{0DF56254-5178-408E-989F-5B8511C33BF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D3B6E81-4F0B-482F-B791-18CD80C5AA9D}" type="pres">
      <dgm:prSet presAssocID="{0DF56254-5178-408E-989F-5B8511C33BF1}" presName="descendantText" presStyleLbl="alignAccFollowNode1" presStyleIdx="1" presStyleCnt="3">
        <dgm:presLayoutVars>
          <dgm:bulletEnabled val="1"/>
        </dgm:presLayoutVars>
      </dgm:prSet>
      <dgm:spPr/>
    </dgm:pt>
    <dgm:pt modelId="{509F1374-C448-491B-9E48-68A117698CA5}" type="pres">
      <dgm:prSet presAssocID="{6B7E5863-8F98-4B7D-940E-3250E5817B9D}" presName="sp" presStyleCnt="0"/>
      <dgm:spPr/>
    </dgm:pt>
    <dgm:pt modelId="{BC2EEE3B-F92B-498D-8E53-8F212CBDAD25}" type="pres">
      <dgm:prSet presAssocID="{88CE6142-66EB-405B-99FE-2C2BEEE5C4E2}" presName="linNode" presStyleCnt="0"/>
      <dgm:spPr/>
    </dgm:pt>
    <dgm:pt modelId="{2BF4F4A7-0EE6-4B24-81FF-DFE34315697D}" type="pres">
      <dgm:prSet presAssocID="{88CE6142-66EB-405B-99FE-2C2BEEE5C4E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A60BBA3-A790-4159-AC92-1407465858DA}" type="pres">
      <dgm:prSet presAssocID="{88CE6142-66EB-405B-99FE-2C2BEEE5C4E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C495E02-3C0C-49FC-AE45-A1CFEAEBF5CA}" srcId="{8861D2C7-AFC7-44EA-9CFF-E1228F9C5936}" destId="{0DF56254-5178-408E-989F-5B8511C33BF1}" srcOrd="1" destOrd="0" parTransId="{E0D0E1B8-852D-4499-BB30-F11DF004AC8E}" sibTransId="{6B7E5863-8F98-4B7D-940E-3250E5817B9D}"/>
    <dgm:cxn modelId="{690C8A0A-956F-431D-8BE9-8203F4B96D25}" srcId="{88CE6142-66EB-405B-99FE-2C2BEEE5C4E2}" destId="{E2134465-F97C-4611-AE5D-27B49FB67980}" srcOrd="0" destOrd="0" parTransId="{EFBC2AD7-4441-4412-8E01-B042EBBEB146}" sibTransId="{F0B7FFBD-D307-42F1-913D-5A26DAF33AA1}"/>
    <dgm:cxn modelId="{FAA40B21-F318-4838-9FE1-E12877107BD1}" type="presOf" srcId="{A444F842-23A2-426C-BBB7-A7B4E3975E9F}" destId="{3D3B6E81-4F0B-482F-B791-18CD80C5AA9D}" srcOrd="0" destOrd="1" presId="urn:microsoft.com/office/officeart/2005/8/layout/vList5"/>
    <dgm:cxn modelId="{25462866-8C37-496E-9909-F227DCD7816B}" type="presOf" srcId="{E29CA512-0AEE-47EE-B7F3-2B9E8858E2DE}" destId="{3D3B6E81-4F0B-482F-B791-18CD80C5AA9D}" srcOrd="0" destOrd="0" presId="urn:microsoft.com/office/officeart/2005/8/layout/vList5"/>
    <dgm:cxn modelId="{3CBE216C-42EC-409E-8656-45392EE373DC}" type="presOf" srcId="{19204F56-BBE2-46B9-A801-62DE75709EDA}" destId="{DEB0EA69-C3D2-4DF4-90DF-5751129E553B}" srcOrd="0" destOrd="0" presId="urn:microsoft.com/office/officeart/2005/8/layout/vList5"/>
    <dgm:cxn modelId="{0F7FB751-C927-46A0-A254-CECBBD1FE6F4}" type="presOf" srcId="{88CE6142-66EB-405B-99FE-2C2BEEE5C4E2}" destId="{2BF4F4A7-0EE6-4B24-81FF-DFE34315697D}" srcOrd="0" destOrd="0" presId="urn:microsoft.com/office/officeart/2005/8/layout/vList5"/>
    <dgm:cxn modelId="{693F7173-3BC9-48DF-B357-ACEFEA884AC4}" srcId="{8861D2C7-AFC7-44EA-9CFF-E1228F9C5936}" destId="{B51C464D-1B57-4923-AA8D-3A30E745F13F}" srcOrd="0" destOrd="0" parTransId="{4C995AD5-C84B-4EB0-BCDC-81C5E2535137}" sibTransId="{95145CB2-01A1-4CE9-96B3-85CAF647C9C3}"/>
    <dgm:cxn modelId="{54BCE681-C148-4653-8A81-B70B23A892B9}" type="presOf" srcId="{8861D2C7-AFC7-44EA-9CFF-E1228F9C5936}" destId="{9CA43A9D-F910-4566-8B4E-8701EC71EE1A}" srcOrd="0" destOrd="0" presId="urn:microsoft.com/office/officeart/2005/8/layout/vList5"/>
    <dgm:cxn modelId="{852F3493-BD47-471C-AE94-3F405443DA0B}" type="presOf" srcId="{E2134465-F97C-4611-AE5D-27B49FB67980}" destId="{AA60BBA3-A790-4159-AC92-1407465858DA}" srcOrd="0" destOrd="0" presId="urn:microsoft.com/office/officeart/2005/8/layout/vList5"/>
    <dgm:cxn modelId="{6E6209B0-DA5E-411D-A850-EB895C103E11}" type="presOf" srcId="{B51C464D-1B57-4923-AA8D-3A30E745F13F}" destId="{7D3AB00C-7C21-4FE9-8ABB-3B02BA929C06}" srcOrd="0" destOrd="0" presId="urn:microsoft.com/office/officeart/2005/8/layout/vList5"/>
    <dgm:cxn modelId="{E404C4D7-24CE-4CA9-804D-02AEB977C968}" type="presOf" srcId="{0DF56254-5178-408E-989F-5B8511C33BF1}" destId="{90EEFA2E-A9E0-45CD-8969-5F23EF490DBA}" srcOrd="0" destOrd="0" presId="urn:microsoft.com/office/officeart/2005/8/layout/vList5"/>
    <dgm:cxn modelId="{184B42DE-F981-40C5-9AF3-624B35638F0D}" srcId="{8861D2C7-AFC7-44EA-9CFF-E1228F9C5936}" destId="{88CE6142-66EB-405B-99FE-2C2BEEE5C4E2}" srcOrd="2" destOrd="0" parTransId="{FC222630-FB52-4003-9C89-60D7FF8C2287}" sibTransId="{706E973D-9922-4030-AD8B-78C70F0BCFAF}"/>
    <dgm:cxn modelId="{75492DF0-95A9-4531-9412-EC5197D2B679}" srcId="{B51C464D-1B57-4923-AA8D-3A30E745F13F}" destId="{19204F56-BBE2-46B9-A801-62DE75709EDA}" srcOrd="0" destOrd="0" parTransId="{12DC3F01-926C-4A32-A120-647B35538343}" sibTransId="{F822BD62-BB22-4CCC-99E7-9CCFC96AD799}"/>
    <dgm:cxn modelId="{5B2D7EF1-432E-41EF-A7F2-F51EA241EB56}" srcId="{0DF56254-5178-408E-989F-5B8511C33BF1}" destId="{E29CA512-0AEE-47EE-B7F3-2B9E8858E2DE}" srcOrd="0" destOrd="0" parTransId="{8BCAD757-CEF1-4FFE-81EB-BECB64F52D04}" sibTransId="{033A9364-1F7B-49DD-89F4-46BDE709D2C1}"/>
    <dgm:cxn modelId="{81CE63FA-C94A-42A9-ADB8-4EA57F479215}" srcId="{0DF56254-5178-408E-989F-5B8511C33BF1}" destId="{A444F842-23A2-426C-BBB7-A7B4E3975E9F}" srcOrd="1" destOrd="0" parTransId="{9674309D-2EC7-4FB7-8CDA-E0B6C4FCB01E}" sibTransId="{FBA972F7-D74B-4095-B583-2BAA4B02736C}"/>
    <dgm:cxn modelId="{3802DF8C-1190-4F2A-8307-8C03DFDD1BAA}" type="presParOf" srcId="{9CA43A9D-F910-4566-8B4E-8701EC71EE1A}" destId="{697AB642-363D-4C5B-A2C0-62D9A7B63E09}" srcOrd="0" destOrd="0" presId="urn:microsoft.com/office/officeart/2005/8/layout/vList5"/>
    <dgm:cxn modelId="{DBE2A310-9D3A-420F-853C-4D222B41443F}" type="presParOf" srcId="{697AB642-363D-4C5B-A2C0-62D9A7B63E09}" destId="{7D3AB00C-7C21-4FE9-8ABB-3B02BA929C06}" srcOrd="0" destOrd="0" presId="urn:microsoft.com/office/officeart/2005/8/layout/vList5"/>
    <dgm:cxn modelId="{8ED32589-6FC7-4537-8ED7-740D28645704}" type="presParOf" srcId="{697AB642-363D-4C5B-A2C0-62D9A7B63E09}" destId="{DEB0EA69-C3D2-4DF4-90DF-5751129E553B}" srcOrd="1" destOrd="0" presId="urn:microsoft.com/office/officeart/2005/8/layout/vList5"/>
    <dgm:cxn modelId="{C2ADA581-923B-480C-8D39-7FE37B2FD2A8}" type="presParOf" srcId="{9CA43A9D-F910-4566-8B4E-8701EC71EE1A}" destId="{407AB5A6-8918-4A15-B5FB-8CF6760B9854}" srcOrd="1" destOrd="0" presId="urn:microsoft.com/office/officeart/2005/8/layout/vList5"/>
    <dgm:cxn modelId="{75E5D2CC-8A92-4310-B41D-D89ABE233977}" type="presParOf" srcId="{9CA43A9D-F910-4566-8B4E-8701EC71EE1A}" destId="{FA7428E1-1F9B-4B9C-A66E-E2B10029C3E3}" srcOrd="2" destOrd="0" presId="urn:microsoft.com/office/officeart/2005/8/layout/vList5"/>
    <dgm:cxn modelId="{F9EE48D5-7023-4BAC-9CC6-12D2559E22F5}" type="presParOf" srcId="{FA7428E1-1F9B-4B9C-A66E-E2B10029C3E3}" destId="{90EEFA2E-A9E0-45CD-8969-5F23EF490DBA}" srcOrd="0" destOrd="0" presId="urn:microsoft.com/office/officeart/2005/8/layout/vList5"/>
    <dgm:cxn modelId="{4D309BF7-E9D1-4CC2-8F67-5861E9C5FE1E}" type="presParOf" srcId="{FA7428E1-1F9B-4B9C-A66E-E2B10029C3E3}" destId="{3D3B6E81-4F0B-482F-B791-18CD80C5AA9D}" srcOrd="1" destOrd="0" presId="urn:microsoft.com/office/officeart/2005/8/layout/vList5"/>
    <dgm:cxn modelId="{865BEBE0-03CD-4B77-9F30-7A7FB42AF4CC}" type="presParOf" srcId="{9CA43A9D-F910-4566-8B4E-8701EC71EE1A}" destId="{509F1374-C448-491B-9E48-68A117698CA5}" srcOrd="3" destOrd="0" presId="urn:microsoft.com/office/officeart/2005/8/layout/vList5"/>
    <dgm:cxn modelId="{67AE78D5-AEED-43AD-9B7F-9F4178B3350C}" type="presParOf" srcId="{9CA43A9D-F910-4566-8B4E-8701EC71EE1A}" destId="{BC2EEE3B-F92B-498D-8E53-8F212CBDAD25}" srcOrd="4" destOrd="0" presId="urn:microsoft.com/office/officeart/2005/8/layout/vList5"/>
    <dgm:cxn modelId="{28488D7D-2555-44BA-BA7E-7DC3D3E0E84F}" type="presParOf" srcId="{BC2EEE3B-F92B-498D-8E53-8F212CBDAD25}" destId="{2BF4F4A7-0EE6-4B24-81FF-DFE34315697D}" srcOrd="0" destOrd="0" presId="urn:microsoft.com/office/officeart/2005/8/layout/vList5"/>
    <dgm:cxn modelId="{BD97B910-6F6C-4879-82AD-0BF77108B29D}" type="presParOf" srcId="{BC2EEE3B-F92B-498D-8E53-8F212CBDAD25}" destId="{AA60BBA3-A790-4159-AC92-1407465858D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1D2C7-AFC7-44EA-9CFF-E1228F9C593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it-IT"/>
        </a:p>
      </dgm:t>
    </dgm:pt>
    <dgm:pt modelId="{E2134465-F97C-4611-AE5D-27B49FB67980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Single Responsability Principle</a:t>
          </a:r>
          <a:endParaRPr lang="it-IT" dirty="0"/>
        </a:p>
      </dgm:t>
    </dgm:pt>
    <dgm:pt modelId="{EFBC2AD7-4441-4412-8E01-B042EBBEB146}" type="parTrans" cxnId="{690C8A0A-956F-431D-8BE9-8203F4B96D25}">
      <dgm:prSet/>
      <dgm:spPr/>
    </dgm:pt>
    <dgm:pt modelId="{F0B7FFBD-D307-42F1-913D-5A26DAF33AA1}" type="sibTrans" cxnId="{690C8A0A-956F-431D-8BE9-8203F4B96D25}">
      <dgm:prSet/>
      <dgm:spPr/>
    </dgm:pt>
    <dgm:pt modelId="{34185967-B6EB-478B-86B1-3A726CD86CEC}">
      <dgm:prSet phldr="0"/>
      <dgm:spPr/>
      <dgm:t>
        <a:bodyPr/>
        <a:lstStyle/>
        <a:p>
          <a:r>
            <a:rPr lang="it-IT" dirty="0">
              <a:latin typeface="Calibri Light" panose="020F0302020204030204"/>
            </a:rPr>
            <a:t>Accoppiamento</a:t>
          </a:r>
        </a:p>
      </dgm:t>
    </dgm:pt>
    <dgm:pt modelId="{1432764B-356A-4487-9163-40C48400C74D}" type="parTrans" cxnId="{E28E659C-BA5C-424E-8F4B-E927C42B922E}">
      <dgm:prSet/>
      <dgm:spPr/>
    </dgm:pt>
    <dgm:pt modelId="{B83F99ED-5E90-4062-9A2A-1B6171102E59}" type="sibTrans" cxnId="{E28E659C-BA5C-424E-8F4B-E927C42B922E}">
      <dgm:prSet/>
      <dgm:spPr/>
    </dgm:pt>
    <dgm:pt modelId="{F1C75FE0-5888-4022-AC49-D61EC2D6C86F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La classe si deve occupare di manipolare i dati e recuperarli</a:t>
          </a:r>
        </a:p>
      </dgm:t>
    </dgm:pt>
    <dgm:pt modelId="{57DC92B8-7665-41DA-A935-388F3901B093}" type="parTrans" cxnId="{2AEE2045-DA72-414C-8C34-AC3848F04F77}">
      <dgm:prSet/>
      <dgm:spPr/>
    </dgm:pt>
    <dgm:pt modelId="{FB6985F0-C475-40CD-A2CF-FEA5D70F5A04}" type="sibTrans" cxnId="{2AEE2045-DA72-414C-8C34-AC3848F04F77}">
      <dgm:prSet/>
      <dgm:spPr/>
    </dgm:pt>
    <dgm:pt modelId="{CA5675A6-285F-4E2D-9EB7-3F5C9758A246}">
      <dgm:prSet phldr="0"/>
      <dgm:spPr/>
      <dgm:t>
        <a:bodyPr/>
        <a:lstStyle/>
        <a:p>
          <a:pPr rtl="0"/>
          <a:r>
            <a:rPr lang="it-IT" dirty="0">
              <a:latin typeface="Calibri Light" panose="020F0302020204030204"/>
            </a:rPr>
            <a:t>La classe </a:t>
          </a:r>
          <a:r>
            <a:rPr lang="it-IT" dirty="0" err="1">
              <a:latin typeface="Calibri Light" panose="020F0302020204030204"/>
            </a:rPr>
            <a:t>puo'</a:t>
          </a:r>
          <a:r>
            <a:rPr lang="it-IT" dirty="0">
              <a:latin typeface="Calibri Light" panose="020F0302020204030204"/>
            </a:rPr>
            <a:t> essere accoppiata con le classi che gestiscono il recupero dei dati</a:t>
          </a:r>
        </a:p>
      </dgm:t>
    </dgm:pt>
    <dgm:pt modelId="{036DD56B-D356-4575-9ED4-E999590C254C}" type="parTrans" cxnId="{B8B578D4-DE5F-488A-B7FB-4C3572A4D629}">
      <dgm:prSet/>
      <dgm:spPr/>
    </dgm:pt>
    <dgm:pt modelId="{E80DFD3E-537D-4FD9-9BC4-BC493233D002}" type="sibTrans" cxnId="{B8B578D4-DE5F-488A-B7FB-4C3572A4D629}">
      <dgm:prSet/>
      <dgm:spPr/>
    </dgm:pt>
    <dgm:pt modelId="{A3A51C5C-318E-42B5-A593-E6A522203CD6}" type="pres">
      <dgm:prSet presAssocID="{8861D2C7-AFC7-44EA-9CFF-E1228F9C5936}" presName="Name0" presStyleCnt="0">
        <dgm:presLayoutVars>
          <dgm:dir/>
          <dgm:animLvl val="lvl"/>
          <dgm:resizeHandles val="exact"/>
        </dgm:presLayoutVars>
      </dgm:prSet>
      <dgm:spPr/>
    </dgm:pt>
    <dgm:pt modelId="{A00999DE-DAF3-4EB5-ACE5-31EDEFA06C6B}" type="pres">
      <dgm:prSet presAssocID="{E2134465-F97C-4611-AE5D-27B49FB67980}" presName="linNode" presStyleCnt="0"/>
      <dgm:spPr/>
    </dgm:pt>
    <dgm:pt modelId="{90684D03-3DF8-48BD-8BF7-085A502017B9}" type="pres">
      <dgm:prSet presAssocID="{E2134465-F97C-4611-AE5D-27B49FB6798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3ACE150-A4A7-464B-A21A-2ECE50A1E0A3}" type="pres">
      <dgm:prSet presAssocID="{E2134465-F97C-4611-AE5D-27B49FB67980}" presName="descendantText" presStyleLbl="alignAccFollowNode1" presStyleIdx="0" presStyleCnt="2">
        <dgm:presLayoutVars>
          <dgm:bulletEnabled val="1"/>
        </dgm:presLayoutVars>
      </dgm:prSet>
      <dgm:spPr/>
    </dgm:pt>
    <dgm:pt modelId="{E639B789-C2DC-43B6-8199-2F4E4E13CF45}" type="pres">
      <dgm:prSet presAssocID="{F0B7FFBD-D307-42F1-913D-5A26DAF33AA1}" presName="sp" presStyleCnt="0"/>
      <dgm:spPr/>
    </dgm:pt>
    <dgm:pt modelId="{E6031628-62B3-4AA2-9C67-6F74D7FD39B2}" type="pres">
      <dgm:prSet presAssocID="{34185967-B6EB-478B-86B1-3A726CD86CEC}" presName="linNode" presStyleCnt="0"/>
      <dgm:spPr/>
    </dgm:pt>
    <dgm:pt modelId="{C67FD7DE-A428-444E-86B2-DCFADEE74D44}" type="pres">
      <dgm:prSet presAssocID="{34185967-B6EB-478B-86B1-3A726CD86CE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86A56A29-06FA-4FBB-973F-55B0F5956B8E}" type="pres">
      <dgm:prSet presAssocID="{34185967-B6EB-478B-86B1-3A726CD86CE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90C8A0A-956F-431D-8BE9-8203F4B96D25}" srcId="{8861D2C7-AFC7-44EA-9CFF-E1228F9C5936}" destId="{E2134465-F97C-4611-AE5D-27B49FB67980}" srcOrd="0" destOrd="0" parTransId="{EFBC2AD7-4441-4412-8E01-B042EBBEB146}" sibTransId="{F0B7FFBD-D307-42F1-913D-5A26DAF33AA1}"/>
    <dgm:cxn modelId="{88A2E73F-8FB6-485D-BDA0-890247B18A07}" type="presOf" srcId="{CA5675A6-285F-4E2D-9EB7-3F5C9758A246}" destId="{86A56A29-06FA-4FBB-973F-55B0F5956B8E}" srcOrd="0" destOrd="0" presId="urn:microsoft.com/office/officeart/2005/8/layout/vList5"/>
    <dgm:cxn modelId="{3CE84464-0648-4B0A-9338-12F3CBE1F75C}" type="presOf" srcId="{E2134465-F97C-4611-AE5D-27B49FB67980}" destId="{90684D03-3DF8-48BD-8BF7-085A502017B9}" srcOrd="0" destOrd="0" presId="urn:microsoft.com/office/officeart/2005/8/layout/vList5"/>
    <dgm:cxn modelId="{2AEE2045-DA72-414C-8C34-AC3848F04F77}" srcId="{E2134465-F97C-4611-AE5D-27B49FB67980}" destId="{F1C75FE0-5888-4022-AC49-D61EC2D6C86F}" srcOrd="0" destOrd="0" parTransId="{57DC92B8-7665-41DA-A935-388F3901B093}" sibTransId="{FB6985F0-C475-40CD-A2CF-FEA5D70F5A04}"/>
    <dgm:cxn modelId="{B4AE6349-64C3-4B21-BE72-979001104153}" type="presOf" srcId="{34185967-B6EB-478B-86B1-3A726CD86CEC}" destId="{C67FD7DE-A428-444E-86B2-DCFADEE74D44}" srcOrd="0" destOrd="0" presId="urn:microsoft.com/office/officeart/2005/8/layout/vList5"/>
    <dgm:cxn modelId="{344A1F92-3842-4AD0-B941-1C121192E652}" type="presOf" srcId="{8861D2C7-AFC7-44EA-9CFF-E1228F9C5936}" destId="{A3A51C5C-318E-42B5-A593-E6A522203CD6}" srcOrd="0" destOrd="0" presId="urn:microsoft.com/office/officeart/2005/8/layout/vList5"/>
    <dgm:cxn modelId="{E28E659C-BA5C-424E-8F4B-E927C42B922E}" srcId="{8861D2C7-AFC7-44EA-9CFF-E1228F9C5936}" destId="{34185967-B6EB-478B-86B1-3A726CD86CEC}" srcOrd="1" destOrd="0" parTransId="{1432764B-356A-4487-9163-40C48400C74D}" sibTransId="{B83F99ED-5E90-4062-9A2A-1B6171102E59}"/>
    <dgm:cxn modelId="{038A2CA8-1950-47F5-B6CD-1B6C4FA1B1A7}" type="presOf" srcId="{F1C75FE0-5888-4022-AC49-D61EC2D6C86F}" destId="{E3ACE150-A4A7-464B-A21A-2ECE50A1E0A3}" srcOrd="0" destOrd="0" presId="urn:microsoft.com/office/officeart/2005/8/layout/vList5"/>
    <dgm:cxn modelId="{B8B578D4-DE5F-488A-B7FB-4C3572A4D629}" srcId="{34185967-B6EB-478B-86B1-3A726CD86CEC}" destId="{CA5675A6-285F-4E2D-9EB7-3F5C9758A246}" srcOrd="0" destOrd="0" parTransId="{036DD56B-D356-4575-9ED4-E999590C254C}" sibTransId="{E80DFD3E-537D-4FD9-9BC4-BC493233D002}"/>
    <dgm:cxn modelId="{A1D01748-3C1F-4133-8811-92118E46D631}" type="presParOf" srcId="{A3A51C5C-318E-42B5-A593-E6A522203CD6}" destId="{A00999DE-DAF3-4EB5-ACE5-31EDEFA06C6B}" srcOrd="0" destOrd="0" presId="urn:microsoft.com/office/officeart/2005/8/layout/vList5"/>
    <dgm:cxn modelId="{BF07F6CF-6AD2-4CD7-8825-4CB00D1A9982}" type="presParOf" srcId="{A00999DE-DAF3-4EB5-ACE5-31EDEFA06C6B}" destId="{90684D03-3DF8-48BD-8BF7-085A502017B9}" srcOrd="0" destOrd="0" presId="urn:microsoft.com/office/officeart/2005/8/layout/vList5"/>
    <dgm:cxn modelId="{540EAC70-FAED-41C2-B19C-9D7E48433191}" type="presParOf" srcId="{A00999DE-DAF3-4EB5-ACE5-31EDEFA06C6B}" destId="{E3ACE150-A4A7-464B-A21A-2ECE50A1E0A3}" srcOrd="1" destOrd="0" presId="urn:microsoft.com/office/officeart/2005/8/layout/vList5"/>
    <dgm:cxn modelId="{1A5EFF34-3378-4802-A9F5-32AA59CE5C6B}" type="presParOf" srcId="{A3A51C5C-318E-42B5-A593-E6A522203CD6}" destId="{E639B789-C2DC-43B6-8199-2F4E4E13CF45}" srcOrd="1" destOrd="0" presId="urn:microsoft.com/office/officeart/2005/8/layout/vList5"/>
    <dgm:cxn modelId="{6BBB361B-FF8F-42DA-B377-415A2EC68FAD}" type="presParOf" srcId="{A3A51C5C-318E-42B5-A593-E6A522203CD6}" destId="{E6031628-62B3-4AA2-9C67-6F74D7FD39B2}" srcOrd="2" destOrd="0" presId="urn:microsoft.com/office/officeart/2005/8/layout/vList5"/>
    <dgm:cxn modelId="{9E26A024-B08C-4CBD-8722-A28A30791636}" type="presParOf" srcId="{E6031628-62B3-4AA2-9C67-6F74D7FD39B2}" destId="{C67FD7DE-A428-444E-86B2-DCFADEE74D44}" srcOrd="0" destOrd="0" presId="urn:microsoft.com/office/officeart/2005/8/layout/vList5"/>
    <dgm:cxn modelId="{1A127B2F-AB0E-4A36-85E5-667047D11E7B}" type="presParOf" srcId="{E6031628-62B3-4AA2-9C67-6F74D7FD39B2}" destId="{86A56A29-06FA-4FBB-973F-55B0F5956B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0A3CD9-57B5-4F04-AA29-E6E8BA92CC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C63FB507-12D7-45D8-9798-28781033C6A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Si vuole ritardare le operazioni onerose quando i loro frutti non sono immediatamente utili</a:t>
          </a:r>
          <a:endParaRPr lang="en-US" dirty="0"/>
        </a:p>
      </dgm:t>
    </dgm:pt>
    <dgm:pt modelId="{AB72F6F6-AA5C-4C24-A82A-B4469C280A6D}" type="parTrans" cxnId="{32F38C4A-72F3-4C4D-B925-72103A5E506A}">
      <dgm:prSet/>
      <dgm:spPr/>
      <dgm:t>
        <a:bodyPr/>
        <a:lstStyle/>
        <a:p>
          <a:endParaRPr lang="en-US"/>
        </a:p>
      </dgm:t>
    </dgm:pt>
    <dgm:pt modelId="{1EE18D8F-560E-4464-9695-491BECF5A100}" type="sibTrans" cxnId="{32F38C4A-72F3-4C4D-B925-72103A5E506A}">
      <dgm:prSet/>
      <dgm:spPr/>
      <dgm:t>
        <a:bodyPr/>
        <a:lstStyle/>
        <a:p>
          <a:endParaRPr lang="en-US"/>
        </a:p>
      </dgm:t>
    </dgm:pt>
    <dgm:pt modelId="{CD0027A2-1335-411D-9A61-6CE0E55C634F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Si </a:t>
          </a:r>
          <a:r>
            <a:rPr lang="it-IT" dirty="0" err="1"/>
            <a:t>puo'</a:t>
          </a:r>
          <a:r>
            <a:rPr lang="it-IT" dirty="0"/>
            <a:t> adoperare </a:t>
          </a:r>
          <a:r>
            <a:rPr lang="it-IT" dirty="0" err="1"/>
            <a:t>piu'</a:t>
          </a:r>
          <a:r>
            <a:rPr lang="it-IT" dirty="0"/>
            <a:t> </a:t>
          </a:r>
          <a:r>
            <a:rPr lang="it-IT" dirty="0" err="1"/>
            <a:t>Lazy</a:t>
          </a:r>
          <a:r>
            <a:rPr lang="it-IT" dirty="0"/>
            <a:t> Load nella stessa classe per diverse operazioni pesanti</a:t>
          </a:r>
          <a:endParaRPr lang="en-US" dirty="0"/>
        </a:p>
      </dgm:t>
    </dgm:pt>
    <dgm:pt modelId="{D4CE3620-8075-4E52-808F-7A680CF5CAA1}" type="parTrans" cxnId="{3F75B6E4-C3E3-4B8A-9C3A-C401FED401CF}">
      <dgm:prSet/>
      <dgm:spPr/>
      <dgm:t>
        <a:bodyPr/>
        <a:lstStyle/>
        <a:p>
          <a:endParaRPr lang="en-US"/>
        </a:p>
      </dgm:t>
    </dgm:pt>
    <dgm:pt modelId="{4A100D13-4010-4CF0-BDBA-AF6BC4D122DB}" type="sibTrans" cxnId="{3F75B6E4-C3E3-4B8A-9C3A-C401FED401CF}">
      <dgm:prSet/>
      <dgm:spPr/>
      <dgm:t>
        <a:bodyPr/>
        <a:lstStyle/>
        <a:p>
          <a:endParaRPr lang="en-US"/>
        </a:p>
      </dgm:t>
    </dgm:pt>
    <dgm:pt modelId="{64A25208-8D70-4EC2-B68D-AA7103774C9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Si vuole ottimizzare l'uso della memoria in Sistemi Applicativi di dimensioni notevoli</a:t>
          </a:r>
          <a:endParaRPr lang="en-US" dirty="0"/>
        </a:p>
      </dgm:t>
    </dgm:pt>
    <dgm:pt modelId="{4709A0D9-F96F-40FD-A633-907482BC7970}" type="parTrans" cxnId="{AB444C14-89DD-42D7-8E80-FF918D7B9344}">
      <dgm:prSet/>
      <dgm:spPr/>
      <dgm:t>
        <a:bodyPr/>
        <a:lstStyle/>
        <a:p>
          <a:endParaRPr lang="en-US"/>
        </a:p>
      </dgm:t>
    </dgm:pt>
    <dgm:pt modelId="{B2A79874-855B-48B0-B869-7290620C4CB4}" type="sibTrans" cxnId="{AB444C14-89DD-42D7-8E80-FF918D7B9344}">
      <dgm:prSet/>
      <dgm:spPr/>
      <dgm:t>
        <a:bodyPr/>
        <a:lstStyle/>
        <a:p>
          <a:endParaRPr lang="en-US"/>
        </a:p>
      </dgm:t>
    </dgm:pt>
    <dgm:pt modelId="{81FAA00A-560D-4929-A9D0-5C06CAEDD6DD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it-IT" dirty="0"/>
            <a:t>Si vuole gestire dall'interno le operazioni di popolamento dei dati</a:t>
          </a:r>
        </a:p>
      </dgm:t>
    </dgm:pt>
    <dgm:pt modelId="{92895652-6CE2-4D32-BC74-88C1C32DEF01}" type="parTrans" cxnId="{BE0553BB-2C4C-44BF-8903-340CCFA0E2EF}">
      <dgm:prSet/>
      <dgm:spPr/>
      <dgm:t>
        <a:bodyPr/>
        <a:lstStyle/>
        <a:p>
          <a:endParaRPr lang="en-US"/>
        </a:p>
      </dgm:t>
    </dgm:pt>
    <dgm:pt modelId="{2CEFCDA1-6C71-4051-99CB-4B6EE6481188}" type="sibTrans" cxnId="{BE0553BB-2C4C-44BF-8903-340CCFA0E2EF}">
      <dgm:prSet/>
      <dgm:spPr/>
      <dgm:t>
        <a:bodyPr/>
        <a:lstStyle/>
        <a:p>
          <a:endParaRPr lang="en-US"/>
        </a:p>
      </dgm:t>
    </dgm:pt>
    <dgm:pt modelId="{65D48C41-9F49-40FE-ADBD-A95AC47F0F9B}" type="pres">
      <dgm:prSet presAssocID="{240A3CD9-57B5-4F04-AA29-E6E8BA92CC1F}" presName="root" presStyleCnt="0">
        <dgm:presLayoutVars>
          <dgm:dir/>
          <dgm:resizeHandles val="exact"/>
        </dgm:presLayoutVars>
      </dgm:prSet>
      <dgm:spPr/>
    </dgm:pt>
    <dgm:pt modelId="{704F229E-5941-4CBC-86D3-9A51335D81BC}" type="pres">
      <dgm:prSet presAssocID="{C63FB507-12D7-45D8-9798-28781033C6A9}" presName="compNode" presStyleCnt="0"/>
      <dgm:spPr/>
    </dgm:pt>
    <dgm:pt modelId="{92E6AB78-CC2B-4B36-B671-968509C5350C}" type="pres">
      <dgm:prSet presAssocID="{C63FB507-12D7-45D8-9798-28781033C6A9}" presName="bgRect" presStyleLbl="bgShp" presStyleIdx="0" presStyleCnt="4"/>
      <dgm:spPr/>
    </dgm:pt>
    <dgm:pt modelId="{A7B236AE-F64A-4219-B937-2F7E0A716211}" type="pres">
      <dgm:prSet presAssocID="{C63FB507-12D7-45D8-9798-28781033C6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6434DBCE-E502-47EE-84A3-E5516A858D07}" type="pres">
      <dgm:prSet presAssocID="{C63FB507-12D7-45D8-9798-28781033C6A9}" presName="spaceRect" presStyleCnt="0"/>
      <dgm:spPr/>
    </dgm:pt>
    <dgm:pt modelId="{8092BCF1-0593-4C45-9020-DB2DD5ADC163}" type="pres">
      <dgm:prSet presAssocID="{C63FB507-12D7-45D8-9798-28781033C6A9}" presName="parTx" presStyleLbl="revTx" presStyleIdx="0" presStyleCnt="4">
        <dgm:presLayoutVars>
          <dgm:chMax val="0"/>
          <dgm:chPref val="0"/>
        </dgm:presLayoutVars>
      </dgm:prSet>
      <dgm:spPr/>
    </dgm:pt>
    <dgm:pt modelId="{47B7959F-9D13-4B6F-906B-5657FABEA0E8}" type="pres">
      <dgm:prSet presAssocID="{1EE18D8F-560E-4464-9695-491BECF5A100}" presName="sibTrans" presStyleCnt="0"/>
      <dgm:spPr/>
    </dgm:pt>
    <dgm:pt modelId="{1B3FABE1-2440-4C74-B126-83B4E55EE2C6}" type="pres">
      <dgm:prSet presAssocID="{CD0027A2-1335-411D-9A61-6CE0E55C634F}" presName="compNode" presStyleCnt="0"/>
      <dgm:spPr/>
    </dgm:pt>
    <dgm:pt modelId="{B1013842-14DC-4DBC-9E08-9DBA2D68B077}" type="pres">
      <dgm:prSet presAssocID="{CD0027A2-1335-411D-9A61-6CE0E55C634F}" presName="bgRect" presStyleLbl="bgShp" presStyleIdx="1" presStyleCnt="4"/>
      <dgm:spPr/>
    </dgm:pt>
    <dgm:pt modelId="{41BAB764-58DC-4216-912A-BBD2DB774BEC}" type="pres">
      <dgm:prSet presAssocID="{CD0027A2-1335-411D-9A61-6CE0E55C63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 con riempimento a tinta unita"/>
        </a:ext>
      </dgm:extLst>
    </dgm:pt>
    <dgm:pt modelId="{5B0E70FE-60EA-4BAC-BB24-5C6273F5FBAE}" type="pres">
      <dgm:prSet presAssocID="{CD0027A2-1335-411D-9A61-6CE0E55C634F}" presName="spaceRect" presStyleCnt="0"/>
      <dgm:spPr/>
    </dgm:pt>
    <dgm:pt modelId="{FE291606-DC7A-4312-A2D7-D73A5AFD12C2}" type="pres">
      <dgm:prSet presAssocID="{CD0027A2-1335-411D-9A61-6CE0E55C634F}" presName="parTx" presStyleLbl="revTx" presStyleIdx="1" presStyleCnt="4">
        <dgm:presLayoutVars>
          <dgm:chMax val="0"/>
          <dgm:chPref val="0"/>
        </dgm:presLayoutVars>
      </dgm:prSet>
      <dgm:spPr/>
    </dgm:pt>
    <dgm:pt modelId="{C0DC5123-4D08-4D3B-A8C9-29054FB50AAF}" type="pres">
      <dgm:prSet presAssocID="{4A100D13-4010-4CF0-BDBA-AF6BC4D122DB}" presName="sibTrans" presStyleCnt="0"/>
      <dgm:spPr/>
    </dgm:pt>
    <dgm:pt modelId="{60531413-1E80-4951-8495-359D03544F64}" type="pres">
      <dgm:prSet presAssocID="{64A25208-8D70-4EC2-B68D-AA7103774C90}" presName="compNode" presStyleCnt="0"/>
      <dgm:spPr/>
    </dgm:pt>
    <dgm:pt modelId="{A7B27CA0-ED9D-4295-A3A1-C236ACF8F558}" type="pres">
      <dgm:prSet presAssocID="{64A25208-8D70-4EC2-B68D-AA7103774C90}" presName="bgRect" presStyleLbl="bgShp" presStyleIdx="2" presStyleCnt="4"/>
      <dgm:spPr/>
    </dgm:pt>
    <dgm:pt modelId="{DB5A7822-6CA6-48E6-B904-724CC7FB8991}" type="pres">
      <dgm:prSet presAssocID="{64A25208-8D70-4EC2-B68D-AA7103774C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fico a barre con andamento ascendente con riempimento a tinta unita"/>
        </a:ext>
      </dgm:extLst>
    </dgm:pt>
    <dgm:pt modelId="{A2E33983-AF03-4B9C-A98A-0BE9ED2BE024}" type="pres">
      <dgm:prSet presAssocID="{64A25208-8D70-4EC2-B68D-AA7103774C90}" presName="spaceRect" presStyleCnt="0"/>
      <dgm:spPr/>
    </dgm:pt>
    <dgm:pt modelId="{2E4EF041-4EA3-4696-BB4F-D867AE8A85C0}" type="pres">
      <dgm:prSet presAssocID="{64A25208-8D70-4EC2-B68D-AA7103774C90}" presName="parTx" presStyleLbl="revTx" presStyleIdx="2" presStyleCnt="4">
        <dgm:presLayoutVars>
          <dgm:chMax val="0"/>
          <dgm:chPref val="0"/>
        </dgm:presLayoutVars>
      </dgm:prSet>
      <dgm:spPr/>
    </dgm:pt>
    <dgm:pt modelId="{E87ED358-9378-4470-927C-6551F21DB329}" type="pres">
      <dgm:prSet presAssocID="{B2A79874-855B-48B0-B869-7290620C4CB4}" presName="sibTrans" presStyleCnt="0"/>
      <dgm:spPr/>
    </dgm:pt>
    <dgm:pt modelId="{7193EB00-76F5-4BAE-8602-38C4721CEA32}" type="pres">
      <dgm:prSet presAssocID="{81FAA00A-560D-4929-A9D0-5C06CAEDD6DD}" presName="compNode" presStyleCnt="0"/>
      <dgm:spPr/>
    </dgm:pt>
    <dgm:pt modelId="{6838423E-59A2-4BD5-9068-7E651520748A}" type="pres">
      <dgm:prSet presAssocID="{81FAA00A-560D-4929-A9D0-5C06CAEDD6DD}" presName="bgRect" presStyleLbl="bgShp" presStyleIdx="3" presStyleCnt="4"/>
      <dgm:spPr/>
    </dgm:pt>
    <dgm:pt modelId="{94242699-CA64-4965-9C97-36155D115DED}" type="pres">
      <dgm:prSet presAssocID="{81FAA00A-560D-4929-A9D0-5C06CAEDD6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 in testa con riempimento a tinta unita"/>
        </a:ext>
      </dgm:extLst>
    </dgm:pt>
    <dgm:pt modelId="{FE1747E1-0CA5-4112-A3FD-8DEF82B2EDFA}" type="pres">
      <dgm:prSet presAssocID="{81FAA00A-560D-4929-A9D0-5C06CAEDD6DD}" presName="spaceRect" presStyleCnt="0"/>
      <dgm:spPr/>
    </dgm:pt>
    <dgm:pt modelId="{39BA15D5-5F42-4A63-96DE-79CC2CD78B74}" type="pres">
      <dgm:prSet presAssocID="{81FAA00A-560D-4929-A9D0-5C06CAEDD6D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BC1F13-E7E6-4338-9E5D-4D6366219E68}" type="presOf" srcId="{64A25208-8D70-4EC2-B68D-AA7103774C90}" destId="{2E4EF041-4EA3-4696-BB4F-D867AE8A85C0}" srcOrd="0" destOrd="0" presId="urn:microsoft.com/office/officeart/2018/2/layout/IconVerticalSolidList"/>
    <dgm:cxn modelId="{AB444C14-89DD-42D7-8E80-FF918D7B9344}" srcId="{240A3CD9-57B5-4F04-AA29-E6E8BA92CC1F}" destId="{64A25208-8D70-4EC2-B68D-AA7103774C90}" srcOrd="2" destOrd="0" parTransId="{4709A0D9-F96F-40FD-A633-907482BC7970}" sibTransId="{B2A79874-855B-48B0-B869-7290620C4CB4}"/>
    <dgm:cxn modelId="{32F38C4A-72F3-4C4D-B925-72103A5E506A}" srcId="{240A3CD9-57B5-4F04-AA29-E6E8BA92CC1F}" destId="{C63FB507-12D7-45D8-9798-28781033C6A9}" srcOrd="0" destOrd="0" parTransId="{AB72F6F6-AA5C-4C24-A82A-B4469C280A6D}" sibTransId="{1EE18D8F-560E-4464-9695-491BECF5A100}"/>
    <dgm:cxn modelId="{5326287C-FC3E-4E7C-A497-236038DC5676}" type="presOf" srcId="{C63FB507-12D7-45D8-9798-28781033C6A9}" destId="{8092BCF1-0593-4C45-9020-DB2DD5ADC163}" srcOrd="0" destOrd="0" presId="urn:microsoft.com/office/officeart/2018/2/layout/IconVerticalSolidList"/>
    <dgm:cxn modelId="{121EE193-4CB0-4BDB-9296-1C4CD0962C2C}" type="presOf" srcId="{CD0027A2-1335-411D-9A61-6CE0E55C634F}" destId="{FE291606-DC7A-4312-A2D7-D73A5AFD12C2}" srcOrd="0" destOrd="0" presId="urn:microsoft.com/office/officeart/2018/2/layout/IconVerticalSolidList"/>
    <dgm:cxn modelId="{2E3FFAA1-72F3-4B89-87E4-02A58243809F}" type="presOf" srcId="{81FAA00A-560D-4929-A9D0-5C06CAEDD6DD}" destId="{39BA15D5-5F42-4A63-96DE-79CC2CD78B74}" srcOrd="0" destOrd="0" presId="urn:microsoft.com/office/officeart/2018/2/layout/IconVerticalSolidList"/>
    <dgm:cxn modelId="{BE0553BB-2C4C-44BF-8903-340CCFA0E2EF}" srcId="{240A3CD9-57B5-4F04-AA29-E6E8BA92CC1F}" destId="{81FAA00A-560D-4929-A9D0-5C06CAEDD6DD}" srcOrd="3" destOrd="0" parTransId="{92895652-6CE2-4D32-BC74-88C1C32DEF01}" sibTransId="{2CEFCDA1-6C71-4051-99CB-4B6EE6481188}"/>
    <dgm:cxn modelId="{3F75B6E4-C3E3-4B8A-9C3A-C401FED401CF}" srcId="{240A3CD9-57B5-4F04-AA29-E6E8BA92CC1F}" destId="{CD0027A2-1335-411D-9A61-6CE0E55C634F}" srcOrd="1" destOrd="0" parTransId="{D4CE3620-8075-4E52-808F-7A680CF5CAA1}" sibTransId="{4A100D13-4010-4CF0-BDBA-AF6BC4D122DB}"/>
    <dgm:cxn modelId="{48B6B9F4-AB7F-4CEE-A97A-19C2AB752105}" type="presOf" srcId="{240A3CD9-57B5-4F04-AA29-E6E8BA92CC1F}" destId="{65D48C41-9F49-40FE-ADBD-A95AC47F0F9B}" srcOrd="0" destOrd="0" presId="urn:microsoft.com/office/officeart/2018/2/layout/IconVerticalSolidList"/>
    <dgm:cxn modelId="{833E0227-B418-44B0-B937-CFAF8E3B0E6F}" type="presParOf" srcId="{65D48C41-9F49-40FE-ADBD-A95AC47F0F9B}" destId="{704F229E-5941-4CBC-86D3-9A51335D81BC}" srcOrd="0" destOrd="0" presId="urn:microsoft.com/office/officeart/2018/2/layout/IconVerticalSolidList"/>
    <dgm:cxn modelId="{F45B40E4-5DB3-47C6-983C-8A7D736A3D70}" type="presParOf" srcId="{704F229E-5941-4CBC-86D3-9A51335D81BC}" destId="{92E6AB78-CC2B-4B36-B671-968509C5350C}" srcOrd="0" destOrd="0" presId="urn:microsoft.com/office/officeart/2018/2/layout/IconVerticalSolidList"/>
    <dgm:cxn modelId="{E0FC16D4-F1EE-4F0A-AF77-F8D38BD3B2E1}" type="presParOf" srcId="{704F229E-5941-4CBC-86D3-9A51335D81BC}" destId="{A7B236AE-F64A-4219-B937-2F7E0A716211}" srcOrd="1" destOrd="0" presId="urn:microsoft.com/office/officeart/2018/2/layout/IconVerticalSolidList"/>
    <dgm:cxn modelId="{69BF4913-C155-40FF-9877-7164EFB70E66}" type="presParOf" srcId="{704F229E-5941-4CBC-86D3-9A51335D81BC}" destId="{6434DBCE-E502-47EE-84A3-E5516A858D07}" srcOrd="2" destOrd="0" presId="urn:microsoft.com/office/officeart/2018/2/layout/IconVerticalSolidList"/>
    <dgm:cxn modelId="{D6E127AB-9FDD-4115-882A-4FBC78236F45}" type="presParOf" srcId="{704F229E-5941-4CBC-86D3-9A51335D81BC}" destId="{8092BCF1-0593-4C45-9020-DB2DD5ADC163}" srcOrd="3" destOrd="0" presId="urn:microsoft.com/office/officeart/2018/2/layout/IconVerticalSolidList"/>
    <dgm:cxn modelId="{BA625372-AAB0-4023-A2EE-6B874C6514B0}" type="presParOf" srcId="{65D48C41-9F49-40FE-ADBD-A95AC47F0F9B}" destId="{47B7959F-9D13-4B6F-906B-5657FABEA0E8}" srcOrd="1" destOrd="0" presId="urn:microsoft.com/office/officeart/2018/2/layout/IconVerticalSolidList"/>
    <dgm:cxn modelId="{5F331F5B-A0A4-4307-90E4-5C6E7B31E576}" type="presParOf" srcId="{65D48C41-9F49-40FE-ADBD-A95AC47F0F9B}" destId="{1B3FABE1-2440-4C74-B126-83B4E55EE2C6}" srcOrd="2" destOrd="0" presId="urn:microsoft.com/office/officeart/2018/2/layout/IconVerticalSolidList"/>
    <dgm:cxn modelId="{EB8196CC-B9A2-4267-BBD3-406FB5763E10}" type="presParOf" srcId="{1B3FABE1-2440-4C74-B126-83B4E55EE2C6}" destId="{B1013842-14DC-4DBC-9E08-9DBA2D68B077}" srcOrd="0" destOrd="0" presId="urn:microsoft.com/office/officeart/2018/2/layout/IconVerticalSolidList"/>
    <dgm:cxn modelId="{5F287FB9-4A76-4AA5-A01E-A91E9C78F676}" type="presParOf" srcId="{1B3FABE1-2440-4C74-B126-83B4E55EE2C6}" destId="{41BAB764-58DC-4216-912A-BBD2DB774BEC}" srcOrd="1" destOrd="0" presId="urn:microsoft.com/office/officeart/2018/2/layout/IconVerticalSolidList"/>
    <dgm:cxn modelId="{AEF708E5-637E-42EE-AB19-90188764E71F}" type="presParOf" srcId="{1B3FABE1-2440-4C74-B126-83B4E55EE2C6}" destId="{5B0E70FE-60EA-4BAC-BB24-5C6273F5FBAE}" srcOrd="2" destOrd="0" presId="urn:microsoft.com/office/officeart/2018/2/layout/IconVerticalSolidList"/>
    <dgm:cxn modelId="{5B2951DC-9FAB-464C-8D86-DF24F2CA65B7}" type="presParOf" srcId="{1B3FABE1-2440-4C74-B126-83B4E55EE2C6}" destId="{FE291606-DC7A-4312-A2D7-D73A5AFD12C2}" srcOrd="3" destOrd="0" presId="urn:microsoft.com/office/officeart/2018/2/layout/IconVerticalSolidList"/>
    <dgm:cxn modelId="{D7E9B94C-7292-44A4-9C7D-02900540766E}" type="presParOf" srcId="{65D48C41-9F49-40FE-ADBD-A95AC47F0F9B}" destId="{C0DC5123-4D08-4D3B-A8C9-29054FB50AAF}" srcOrd="3" destOrd="0" presId="urn:microsoft.com/office/officeart/2018/2/layout/IconVerticalSolidList"/>
    <dgm:cxn modelId="{077B9793-B6CB-44E0-9E08-30A30855A1BF}" type="presParOf" srcId="{65D48C41-9F49-40FE-ADBD-A95AC47F0F9B}" destId="{60531413-1E80-4951-8495-359D03544F64}" srcOrd="4" destOrd="0" presId="urn:microsoft.com/office/officeart/2018/2/layout/IconVerticalSolidList"/>
    <dgm:cxn modelId="{A0A10BC3-7F41-46E8-9BE7-0F88CC3B6F21}" type="presParOf" srcId="{60531413-1E80-4951-8495-359D03544F64}" destId="{A7B27CA0-ED9D-4295-A3A1-C236ACF8F558}" srcOrd="0" destOrd="0" presId="urn:microsoft.com/office/officeart/2018/2/layout/IconVerticalSolidList"/>
    <dgm:cxn modelId="{6F28B68C-DD00-45D9-9BB8-5AFBDC12DED0}" type="presParOf" srcId="{60531413-1E80-4951-8495-359D03544F64}" destId="{DB5A7822-6CA6-48E6-B904-724CC7FB8991}" srcOrd="1" destOrd="0" presId="urn:microsoft.com/office/officeart/2018/2/layout/IconVerticalSolidList"/>
    <dgm:cxn modelId="{8933A6BF-22EA-4EBC-8E36-97103C4A315C}" type="presParOf" srcId="{60531413-1E80-4951-8495-359D03544F64}" destId="{A2E33983-AF03-4B9C-A98A-0BE9ED2BE024}" srcOrd="2" destOrd="0" presId="urn:microsoft.com/office/officeart/2018/2/layout/IconVerticalSolidList"/>
    <dgm:cxn modelId="{63A2F740-7DD7-4105-91BC-318F18D0201F}" type="presParOf" srcId="{60531413-1E80-4951-8495-359D03544F64}" destId="{2E4EF041-4EA3-4696-BB4F-D867AE8A85C0}" srcOrd="3" destOrd="0" presId="urn:microsoft.com/office/officeart/2018/2/layout/IconVerticalSolidList"/>
    <dgm:cxn modelId="{C8C7A4E3-A93E-4B8D-8AF1-CFDAB98B4B59}" type="presParOf" srcId="{65D48C41-9F49-40FE-ADBD-A95AC47F0F9B}" destId="{E87ED358-9378-4470-927C-6551F21DB329}" srcOrd="5" destOrd="0" presId="urn:microsoft.com/office/officeart/2018/2/layout/IconVerticalSolidList"/>
    <dgm:cxn modelId="{851B95A9-2B4F-4775-A9B6-EFFA71CBF2E3}" type="presParOf" srcId="{65D48C41-9F49-40FE-ADBD-A95AC47F0F9B}" destId="{7193EB00-76F5-4BAE-8602-38C4721CEA32}" srcOrd="6" destOrd="0" presId="urn:microsoft.com/office/officeart/2018/2/layout/IconVerticalSolidList"/>
    <dgm:cxn modelId="{25E4EA30-07D1-4409-952D-949DC2C596B5}" type="presParOf" srcId="{7193EB00-76F5-4BAE-8602-38C4721CEA32}" destId="{6838423E-59A2-4BD5-9068-7E651520748A}" srcOrd="0" destOrd="0" presId="urn:microsoft.com/office/officeart/2018/2/layout/IconVerticalSolidList"/>
    <dgm:cxn modelId="{02483FE8-3DA8-4AAD-84C9-10C7B7DB2068}" type="presParOf" srcId="{7193EB00-76F5-4BAE-8602-38C4721CEA32}" destId="{94242699-CA64-4965-9C97-36155D115DED}" srcOrd="1" destOrd="0" presId="urn:microsoft.com/office/officeart/2018/2/layout/IconVerticalSolidList"/>
    <dgm:cxn modelId="{B687429E-B6FA-45BF-BBF1-CD72D5DAE16C}" type="presParOf" srcId="{7193EB00-76F5-4BAE-8602-38C4721CEA32}" destId="{FE1747E1-0CA5-4112-A3FD-8DEF82B2EDFA}" srcOrd="2" destOrd="0" presId="urn:microsoft.com/office/officeart/2018/2/layout/IconVerticalSolidList"/>
    <dgm:cxn modelId="{F717E6CC-1119-4EEF-AB6D-78D03AC0503C}" type="presParOf" srcId="{7193EB00-76F5-4BAE-8602-38C4721CEA32}" destId="{39BA15D5-5F42-4A63-96DE-79CC2CD78B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B0EA69-C3D2-4DF4-90DF-5751129E553B}">
      <dsp:nvSpPr>
        <dsp:cNvPr id="0" name=""/>
        <dsp:cNvSpPr/>
      </dsp:nvSpPr>
      <dsp:spPr>
        <a:xfrm rot="5400000">
          <a:off x="3757037" y="-1252579"/>
          <a:ext cx="1316235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>
              <a:latin typeface="Calibri Light" panose="020F0302020204030204"/>
            </a:rPr>
            <a:t>Tempo di caricamento inferiore</a:t>
          </a:r>
        </a:p>
      </dsp:txBody>
      <dsp:txXfrm rot="-5400000">
        <a:off x="2337435" y="231276"/>
        <a:ext cx="4091187" cy="1187729"/>
      </dsp:txXfrm>
    </dsp:sp>
    <dsp:sp modelId="{7D3AB00C-7C21-4FE9-8ABB-3B02BA929C06}">
      <dsp:nvSpPr>
        <dsp:cNvPr id="0" name=""/>
        <dsp:cNvSpPr/>
      </dsp:nvSpPr>
      <dsp:spPr>
        <a:xfrm>
          <a:off x="0" y="2492"/>
          <a:ext cx="2337435" cy="16452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 Light" panose="020F0302020204030204"/>
            </a:rPr>
            <a:t>Tempo</a:t>
          </a:r>
          <a:endParaRPr lang="it-IT" sz="3300" kern="1200" dirty="0"/>
        </a:p>
      </dsp:txBody>
      <dsp:txXfrm>
        <a:off x="80317" y="82809"/>
        <a:ext cx="2176801" cy="1484660"/>
      </dsp:txXfrm>
    </dsp:sp>
    <dsp:sp modelId="{3D3B6E81-4F0B-482F-B791-18CD80C5AA9D}">
      <dsp:nvSpPr>
        <dsp:cNvPr id="0" name=""/>
        <dsp:cNvSpPr/>
      </dsp:nvSpPr>
      <dsp:spPr>
        <a:xfrm rot="5400000">
          <a:off x="3757037" y="474980"/>
          <a:ext cx="1316235" cy="4155440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>
              <a:latin typeface="Calibri Light" panose="020F0302020204030204"/>
            </a:rPr>
            <a:t>Minor uso di memoria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>
              <a:latin typeface="Calibri Light" panose="020F0302020204030204"/>
            </a:rPr>
            <a:t>Meno accessi quando non necessario</a:t>
          </a:r>
        </a:p>
      </dsp:txBody>
      <dsp:txXfrm rot="-5400000">
        <a:off x="2337435" y="1958836"/>
        <a:ext cx="4091187" cy="1187729"/>
      </dsp:txXfrm>
    </dsp:sp>
    <dsp:sp modelId="{90EEFA2E-A9E0-45CD-8969-5F23EF490DBA}">
      <dsp:nvSpPr>
        <dsp:cNvPr id="0" name=""/>
        <dsp:cNvSpPr/>
      </dsp:nvSpPr>
      <dsp:spPr>
        <a:xfrm>
          <a:off x="0" y="1730052"/>
          <a:ext cx="2337435" cy="16452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 Light" panose="020F0302020204030204"/>
            </a:rPr>
            <a:t>Spazio</a:t>
          </a:r>
          <a:endParaRPr lang="it-IT" sz="3300" kern="1200" dirty="0"/>
        </a:p>
      </dsp:txBody>
      <dsp:txXfrm>
        <a:off x="80317" y="1810369"/>
        <a:ext cx="2176801" cy="1484660"/>
      </dsp:txXfrm>
    </dsp:sp>
    <dsp:sp modelId="{AA60BBA3-A790-4159-AC92-1407465858DA}">
      <dsp:nvSpPr>
        <dsp:cNvPr id="0" name=""/>
        <dsp:cNvSpPr/>
      </dsp:nvSpPr>
      <dsp:spPr>
        <a:xfrm rot="5400000">
          <a:off x="3757037" y="2202539"/>
          <a:ext cx="1316235" cy="4155440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2400" kern="1200" dirty="0">
              <a:latin typeface="Calibri Light" panose="020F0302020204030204"/>
            </a:rPr>
            <a:t>Operazioni lente solo se necessario</a:t>
          </a:r>
        </a:p>
      </dsp:txBody>
      <dsp:txXfrm rot="-5400000">
        <a:off x="2337435" y="3686395"/>
        <a:ext cx="4091187" cy="1187729"/>
      </dsp:txXfrm>
    </dsp:sp>
    <dsp:sp modelId="{2BF4F4A7-0EE6-4B24-81FF-DFE34315697D}">
      <dsp:nvSpPr>
        <dsp:cNvPr id="0" name=""/>
        <dsp:cNvSpPr/>
      </dsp:nvSpPr>
      <dsp:spPr>
        <a:xfrm>
          <a:off x="0" y="3457612"/>
          <a:ext cx="2337435" cy="16452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>
              <a:latin typeface="Calibri Light" panose="020F0302020204030204"/>
            </a:rPr>
            <a:t>Prestazioni</a:t>
          </a:r>
        </a:p>
      </dsp:txBody>
      <dsp:txXfrm>
        <a:off x="80317" y="3537929"/>
        <a:ext cx="2176801" cy="1484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CE150-A4A7-464B-A21A-2ECE50A1E0A3}">
      <dsp:nvSpPr>
        <dsp:cNvPr id="0" name=""/>
        <dsp:cNvSpPr/>
      </dsp:nvSpPr>
      <dsp:spPr>
        <a:xfrm rot="5400000">
          <a:off x="3419003" y="-83246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>
              <a:latin typeface="Calibri Light" panose="020F0302020204030204"/>
            </a:rPr>
            <a:t>La classe si deve occupare di manipolare i dati e recuperarli</a:t>
          </a:r>
        </a:p>
      </dsp:txBody>
      <dsp:txXfrm rot="-5400000">
        <a:off x="2337434" y="346357"/>
        <a:ext cx="4058184" cy="1797790"/>
      </dsp:txXfrm>
    </dsp:sp>
    <dsp:sp modelId="{90684D03-3DF8-48BD-8BF7-085A502017B9}">
      <dsp:nvSpPr>
        <dsp:cNvPr id="0" name=""/>
        <dsp:cNvSpPr/>
      </dsp:nvSpPr>
      <dsp:spPr>
        <a:xfrm>
          <a:off x="0" y="62"/>
          <a:ext cx="2337435" cy="2490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Calibri Light" panose="020F0302020204030204"/>
            </a:rPr>
            <a:t>Single Responsability Principle</a:t>
          </a:r>
          <a:endParaRPr lang="it-IT" sz="2400" kern="1200" dirty="0"/>
        </a:p>
      </dsp:txBody>
      <dsp:txXfrm>
        <a:off x="114104" y="114166"/>
        <a:ext cx="2109227" cy="2262170"/>
      </dsp:txXfrm>
    </dsp:sp>
    <dsp:sp modelId="{86A56A29-06FA-4FBB-973F-55B0F5956B8E}">
      <dsp:nvSpPr>
        <dsp:cNvPr id="0" name=""/>
        <dsp:cNvSpPr/>
      </dsp:nvSpPr>
      <dsp:spPr>
        <a:xfrm rot="5400000">
          <a:off x="3419003" y="1782428"/>
          <a:ext cx="1992302" cy="4155440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3000" kern="1200" dirty="0">
              <a:latin typeface="Calibri Light" panose="020F0302020204030204"/>
            </a:rPr>
            <a:t>La classe </a:t>
          </a:r>
          <a:r>
            <a:rPr lang="it-IT" sz="3000" kern="1200" dirty="0" err="1">
              <a:latin typeface="Calibri Light" panose="020F0302020204030204"/>
            </a:rPr>
            <a:t>puo'</a:t>
          </a:r>
          <a:r>
            <a:rPr lang="it-IT" sz="3000" kern="1200" dirty="0">
              <a:latin typeface="Calibri Light" panose="020F0302020204030204"/>
            </a:rPr>
            <a:t> essere accoppiata con le classi che gestiscono il recupero dei dati</a:t>
          </a:r>
        </a:p>
      </dsp:txBody>
      <dsp:txXfrm rot="-5400000">
        <a:off x="2337434" y="2961253"/>
        <a:ext cx="4058184" cy="1797790"/>
      </dsp:txXfrm>
    </dsp:sp>
    <dsp:sp modelId="{C67FD7DE-A428-444E-86B2-DCFADEE74D44}">
      <dsp:nvSpPr>
        <dsp:cNvPr id="0" name=""/>
        <dsp:cNvSpPr/>
      </dsp:nvSpPr>
      <dsp:spPr>
        <a:xfrm>
          <a:off x="0" y="2614959"/>
          <a:ext cx="2337435" cy="249037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 dirty="0">
              <a:latin typeface="Calibri Light" panose="020F0302020204030204"/>
            </a:rPr>
            <a:t>Accoppiamento</a:t>
          </a:r>
        </a:p>
      </dsp:txBody>
      <dsp:txXfrm>
        <a:off x="114104" y="2729063"/>
        <a:ext cx="2109227" cy="2262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6AB78-CC2B-4B36-B671-968509C5350C}">
      <dsp:nvSpPr>
        <dsp:cNvPr id="0" name=""/>
        <dsp:cNvSpPr/>
      </dsp:nvSpPr>
      <dsp:spPr>
        <a:xfrm>
          <a:off x="0" y="2246"/>
          <a:ext cx="4683690" cy="11385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236AE-F64A-4219-B937-2F7E0A716211}">
      <dsp:nvSpPr>
        <dsp:cNvPr id="0" name=""/>
        <dsp:cNvSpPr/>
      </dsp:nvSpPr>
      <dsp:spPr>
        <a:xfrm>
          <a:off x="344419" y="258426"/>
          <a:ext cx="626218" cy="6262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2BCF1-0593-4C45-9020-DB2DD5ADC163}">
      <dsp:nvSpPr>
        <dsp:cNvPr id="0" name=""/>
        <dsp:cNvSpPr/>
      </dsp:nvSpPr>
      <dsp:spPr>
        <a:xfrm>
          <a:off x="1315057" y="2246"/>
          <a:ext cx="3368632" cy="113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00" tIns="120500" rIns="120500" bIns="1205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Si vuole ritardare le operazioni onerose quando i loro frutti non sono immediatamente utili</a:t>
          </a:r>
          <a:endParaRPr lang="en-US" sz="1700" kern="1200" dirty="0"/>
        </a:p>
      </dsp:txBody>
      <dsp:txXfrm>
        <a:off x="1315057" y="2246"/>
        <a:ext cx="3368632" cy="1138578"/>
      </dsp:txXfrm>
    </dsp:sp>
    <dsp:sp modelId="{B1013842-14DC-4DBC-9E08-9DBA2D68B077}">
      <dsp:nvSpPr>
        <dsp:cNvPr id="0" name=""/>
        <dsp:cNvSpPr/>
      </dsp:nvSpPr>
      <dsp:spPr>
        <a:xfrm>
          <a:off x="0" y="1425469"/>
          <a:ext cx="4683690" cy="11385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AB764-58DC-4216-912A-BBD2DB774BEC}">
      <dsp:nvSpPr>
        <dsp:cNvPr id="0" name=""/>
        <dsp:cNvSpPr/>
      </dsp:nvSpPr>
      <dsp:spPr>
        <a:xfrm>
          <a:off x="344419" y="1681649"/>
          <a:ext cx="626218" cy="6262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91606-DC7A-4312-A2D7-D73A5AFD12C2}">
      <dsp:nvSpPr>
        <dsp:cNvPr id="0" name=""/>
        <dsp:cNvSpPr/>
      </dsp:nvSpPr>
      <dsp:spPr>
        <a:xfrm>
          <a:off x="1315057" y="1425469"/>
          <a:ext cx="3368632" cy="113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00" tIns="120500" rIns="120500" bIns="1205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Si </a:t>
          </a:r>
          <a:r>
            <a:rPr lang="it-IT" sz="1700" kern="1200" dirty="0" err="1"/>
            <a:t>puo'</a:t>
          </a:r>
          <a:r>
            <a:rPr lang="it-IT" sz="1700" kern="1200" dirty="0"/>
            <a:t> adoperare </a:t>
          </a:r>
          <a:r>
            <a:rPr lang="it-IT" sz="1700" kern="1200" dirty="0" err="1"/>
            <a:t>piu'</a:t>
          </a:r>
          <a:r>
            <a:rPr lang="it-IT" sz="1700" kern="1200" dirty="0"/>
            <a:t> </a:t>
          </a:r>
          <a:r>
            <a:rPr lang="it-IT" sz="1700" kern="1200" dirty="0" err="1"/>
            <a:t>Lazy</a:t>
          </a:r>
          <a:r>
            <a:rPr lang="it-IT" sz="1700" kern="1200" dirty="0"/>
            <a:t> Load nella stessa classe per diverse operazioni pesanti</a:t>
          </a:r>
          <a:endParaRPr lang="en-US" sz="1700" kern="1200" dirty="0"/>
        </a:p>
      </dsp:txBody>
      <dsp:txXfrm>
        <a:off x="1315057" y="1425469"/>
        <a:ext cx="3368632" cy="1138578"/>
      </dsp:txXfrm>
    </dsp:sp>
    <dsp:sp modelId="{A7B27CA0-ED9D-4295-A3A1-C236ACF8F558}">
      <dsp:nvSpPr>
        <dsp:cNvPr id="0" name=""/>
        <dsp:cNvSpPr/>
      </dsp:nvSpPr>
      <dsp:spPr>
        <a:xfrm>
          <a:off x="0" y="2848692"/>
          <a:ext cx="4683690" cy="11385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7822-6CA6-48E6-B904-724CC7FB8991}">
      <dsp:nvSpPr>
        <dsp:cNvPr id="0" name=""/>
        <dsp:cNvSpPr/>
      </dsp:nvSpPr>
      <dsp:spPr>
        <a:xfrm>
          <a:off x="344419" y="3104872"/>
          <a:ext cx="626218" cy="6262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EF041-4EA3-4696-BB4F-D867AE8A85C0}">
      <dsp:nvSpPr>
        <dsp:cNvPr id="0" name=""/>
        <dsp:cNvSpPr/>
      </dsp:nvSpPr>
      <dsp:spPr>
        <a:xfrm>
          <a:off x="1315057" y="2848692"/>
          <a:ext cx="3368632" cy="113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00" tIns="120500" rIns="120500" bIns="12050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Si vuole ottimizzare l'uso della memoria in Sistemi Applicativi di dimensioni notevoli</a:t>
          </a:r>
          <a:endParaRPr lang="en-US" sz="1700" kern="1200" dirty="0"/>
        </a:p>
      </dsp:txBody>
      <dsp:txXfrm>
        <a:off x="1315057" y="2848692"/>
        <a:ext cx="3368632" cy="1138578"/>
      </dsp:txXfrm>
    </dsp:sp>
    <dsp:sp modelId="{6838423E-59A2-4BD5-9068-7E651520748A}">
      <dsp:nvSpPr>
        <dsp:cNvPr id="0" name=""/>
        <dsp:cNvSpPr/>
      </dsp:nvSpPr>
      <dsp:spPr>
        <a:xfrm>
          <a:off x="0" y="4271915"/>
          <a:ext cx="4683690" cy="1138578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42699-CA64-4965-9C97-36155D115DED}">
      <dsp:nvSpPr>
        <dsp:cNvPr id="0" name=""/>
        <dsp:cNvSpPr/>
      </dsp:nvSpPr>
      <dsp:spPr>
        <a:xfrm>
          <a:off x="344419" y="4528095"/>
          <a:ext cx="626218" cy="6262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A15D5-5F42-4A63-96DE-79CC2CD78B74}">
      <dsp:nvSpPr>
        <dsp:cNvPr id="0" name=""/>
        <dsp:cNvSpPr/>
      </dsp:nvSpPr>
      <dsp:spPr>
        <a:xfrm>
          <a:off x="1315057" y="4271915"/>
          <a:ext cx="3368632" cy="1138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500" tIns="120500" rIns="120500" bIns="120500" numCol="1" spcCol="1270" anchor="ctr" anchorCtr="0">
          <a:noAutofit/>
        </a:bodyPr>
        <a:lstStyle/>
        <a:p>
          <a:pPr marL="0" lvl="0" indent="0" algn="l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700" kern="1200" dirty="0"/>
            <a:t>Si vuole gestire dall'interno le operazioni di popolamento dei dati</a:t>
          </a:r>
        </a:p>
      </dsp:txBody>
      <dsp:txXfrm>
        <a:off x="1315057" y="4271915"/>
        <a:ext cx="3368632" cy="1138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23.11.2022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de-DE" dirty="0" err="1">
                <a:cs typeface="Calibri Light"/>
              </a:rPr>
              <a:t>Lazy</a:t>
            </a:r>
            <a:r>
              <a:rPr lang="de-DE" dirty="0">
                <a:cs typeface="Calibri Light"/>
              </a:rPr>
              <a:t> Load</a:t>
            </a:r>
            <a:br>
              <a:rPr lang="de-DE" dirty="0">
                <a:cs typeface="Calibri Light"/>
              </a:rPr>
            </a:br>
            <a:r>
              <a:rPr lang="de-DE" sz="4000" dirty="0" err="1">
                <a:cs typeface="Calibri Light"/>
              </a:rPr>
              <a:t>Architectural</a:t>
            </a:r>
            <a:r>
              <a:rPr lang="de-DE" sz="4000" dirty="0">
                <a:cs typeface="Calibri Light"/>
              </a:rPr>
              <a:t> Pattern</a:t>
            </a:r>
            <a:endParaRPr lang="de-DE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de-DE" dirty="0">
                <a:cs typeface="Calibri"/>
              </a:rPr>
              <a:t>Francesco </a:t>
            </a:r>
            <a:r>
              <a:rPr lang="de-DE" dirty="0" err="1">
                <a:cs typeface="Calibri"/>
              </a:rPr>
              <a:t>Refolli</a:t>
            </a:r>
            <a:r>
              <a:rPr lang="de-DE" dirty="0">
                <a:cs typeface="Calibri"/>
              </a:rPr>
              <a:t> 865955</a:t>
            </a:r>
            <a:endParaRPr lang="de-DE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6FF52F-6DDF-8471-1104-6CDC4DE3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Ghost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>
            <a:extLst>
              <a:ext uri="{FF2B5EF4-FFF2-40B4-BE49-F238E27FC236}">
                <a16:creationId xmlns:a16="http://schemas.microsoft.com/office/drawing/2014/main" id="{8C91EEDC-F712-4B08-25BE-76DE7C307F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4030" y="2426818"/>
            <a:ext cx="4110991" cy="399763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6">
            <a:extLst>
              <a:ext uri="{FF2B5EF4-FFF2-40B4-BE49-F238E27FC236}">
                <a16:creationId xmlns:a16="http://schemas.microsoft.com/office/drawing/2014/main" id="{C4C5A020-9011-0480-1124-271148DE11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3306" y="2426818"/>
            <a:ext cx="441945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0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76ADC3-A181-AA92-ACC6-C229B585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95" y="365126"/>
            <a:ext cx="6306519" cy="1146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cs typeface="Calibri Light"/>
              </a:rPr>
              <a:t>"An object that doesn’t contain all of the data you need but knows how to get it"</a:t>
            </a:r>
            <a:br>
              <a:rPr lang="en-US" sz="2400" dirty="0">
                <a:cs typeface="Calibri Light"/>
              </a:rPr>
            </a:br>
            <a:r>
              <a:rPr lang="en-US" sz="2400" dirty="0">
                <a:cs typeface="Calibri Light"/>
              </a:rPr>
              <a:t>Martin Fowler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6">
              <a:lumMod val="100000"/>
              <a:lumOff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42E5A7-345F-86AD-A909-6BC09F002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3288"/>
            <a:ext cx="3603171" cy="36396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FFFFFF"/>
              </a:solidFill>
              <a:cs typeface="Calibri"/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Se </a:t>
            </a:r>
            <a:r>
              <a:rPr lang="en-US" sz="2000" dirty="0" err="1">
                <a:solidFill>
                  <a:srgbClr val="FFFFFF"/>
                </a:solidFill>
              </a:rPr>
              <a:t>possibile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si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rimanda</a:t>
            </a:r>
            <a:r>
              <a:rPr lang="en-US" sz="2000" dirty="0">
                <a:solidFill>
                  <a:srgbClr val="FFFFFF"/>
                </a:solidFill>
              </a:rPr>
              <a:t> il </a:t>
            </a:r>
            <a:r>
              <a:rPr lang="en-US" sz="2000" dirty="0" err="1">
                <a:solidFill>
                  <a:srgbClr val="FFFFFF"/>
                </a:solidFill>
              </a:rPr>
              <a:t>caricamento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dati</a:t>
            </a:r>
            <a:r>
              <a:rPr lang="en-US" sz="2000" dirty="0">
                <a:solidFill>
                  <a:srgbClr val="FFFFFF"/>
                </a:solidFill>
              </a:rPr>
              <a:t> non </a:t>
            </a:r>
            <a:r>
              <a:rPr lang="en-US" sz="2000" dirty="0" err="1">
                <a:solidFill>
                  <a:srgbClr val="FFFFFF"/>
                </a:solidFill>
              </a:rPr>
              <a:t>necessari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alla</a:t>
            </a:r>
            <a:r>
              <a:rPr lang="en-US" sz="2000" dirty="0">
                <a:solidFill>
                  <a:srgbClr val="FFFFFF"/>
                </a:solidFill>
              </a:rPr>
              <a:t> prima </a:t>
            </a:r>
            <a:r>
              <a:rPr lang="en-US" sz="2000" dirty="0" err="1">
                <a:solidFill>
                  <a:srgbClr val="FFFFFF"/>
                </a:solidFill>
              </a:rPr>
              <a:t>occorrenza</a:t>
            </a:r>
            <a:r>
              <a:rPr lang="en-US" sz="2000" dirty="0">
                <a:solidFill>
                  <a:srgbClr val="FFFFFF"/>
                </a:solidFill>
              </a:rPr>
              <a:t> di </a:t>
            </a:r>
            <a:r>
              <a:rPr lang="en-US" sz="2000" dirty="0" err="1">
                <a:solidFill>
                  <a:srgbClr val="FFFFFF"/>
                </a:solidFill>
              </a:rPr>
              <a:t>utilizzo</a:t>
            </a:r>
            <a:endParaRPr lang="en-US" sz="2000" dirty="0" err="1">
              <a:solidFill>
                <a:srgbClr val="FFFFFF"/>
              </a:solidFill>
              <a:cs typeface="Calibri"/>
            </a:endParaRPr>
          </a:p>
          <a:p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Deve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poter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ottenere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al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momento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giusto le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informazioni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che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FFFFFF"/>
                </a:solidFill>
                <a:ea typeface="+mn-lt"/>
                <a:cs typeface="+mn-lt"/>
              </a:rPr>
              <a:t>servono</a:t>
            </a:r>
            <a:r>
              <a:rPr lang="en-US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endParaRPr lang="en-US" sz="20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6" name="Immagine 6">
            <a:extLst>
              <a:ext uri="{FF2B5EF4-FFF2-40B4-BE49-F238E27FC236}">
                <a16:creationId xmlns:a16="http://schemas.microsoft.com/office/drawing/2014/main" id="{FEF50209-534C-0E5E-0888-2CEB221B09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6480" y="2173287"/>
            <a:ext cx="4523926" cy="4003675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19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56746B-85A6-3F3A-DC4B-5EBAD04E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cs typeface="Calibri Light"/>
              </a:rPr>
              <a:t>Vantaggi del </a:t>
            </a:r>
            <a:r>
              <a:rPr lang="it-IT" sz="4000">
                <a:solidFill>
                  <a:srgbClr val="FFFFFF"/>
                </a:solidFill>
                <a:cs typeface="Calibri Light"/>
              </a:rPr>
              <a:t>Lazy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Load</a:t>
            </a:r>
            <a:endParaRPr lang="it-IT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Diagramma 5">
            <a:extLst>
              <a:ext uri="{FF2B5EF4-FFF2-40B4-BE49-F238E27FC236}">
                <a16:creationId xmlns:a16="http://schemas.microsoft.com/office/drawing/2014/main" id="{2A4E779C-11E3-8048-ECCB-F9BC5186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684802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038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C856746B-85A6-3F3A-DC4B-5EBAD04E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FFFFFF"/>
                </a:solidFill>
                <a:cs typeface="Calibri Light"/>
              </a:rPr>
              <a:t>Svantaggi del </a:t>
            </a:r>
            <a:r>
              <a:rPr lang="it-IT" sz="4000">
                <a:solidFill>
                  <a:srgbClr val="FFFFFF"/>
                </a:solidFill>
                <a:cs typeface="Calibri Light"/>
              </a:rPr>
              <a:t>Lazy</a:t>
            </a:r>
            <a:r>
              <a:rPr lang="it-IT" sz="4000" dirty="0">
                <a:solidFill>
                  <a:srgbClr val="FFFFFF"/>
                </a:solidFill>
                <a:cs typeface="Calibri Light"/>
              </a:rPr>
              <a:t> Load</a:t>
            </a:r>
            <a:endParaRPr lang="it-IT" sz="4000">
              <a:solidFill>
                <a:srgbClr val="FFFFFF"/>
              </a:solidFill>
              <a:cs typeface="Calibri Light"/>
            </a:endParaRPr>
          </a:p>
        </p:txBody>
      </p:sp>
      <p:graphicFrame>
        <p:nvGraphicFramePr>
          <p:cNvPr id="5" name="Diagramma 5">
            <a:extLst>
              <a:ext uri="{FF2B5EF4-FFF2-40B4-BE49-F238E27FC236}">
                <a16:creationId xmlns:a16="http://schemas.microsoft.com/office/drawing/2014/main" id="{2A4E779C-11E3-8048-ECCB-F9BC5186DE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0157570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22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1345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028868-06A8-E095-ED38-B06B9EC0A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92"/>
            <a:ext cx="4795157" cy="5413248"/>
          </a:xfrm>
        </p:spPr>
        <p:txBody>
          <a:bodyPr>
            <a:normAutofit/>
          </a:bodyPr>
          <a:lstStyle/>
          <a:p>
            <a:r>
              <a:rPr lang="it-IT" sz="5200">
                <a:solidFill>
                  <a:schemeClr val="bg1"/>
                </a:solidFill>
                <a:cs typeface="Calibri Light"/>
              </a:rPr>
              <a:t>Motivi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AB7E8CDC-E7FC-DB07-AEBD-B4044018D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266295"/>
              </p:ext>
            </p:extLst>
          </p:nvPr>
        </p:nvGraphicFramePr>
        <p:xfrm>
          <a:off x="6670110" y="622301"/>
          <a:ext cx="4683690" cy="5412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67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485C37-3B8E-7866-949A-BDD605F0E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428750"/>
            <a:ext cx="9117807" cy="2105026"/>
          </a:xfrm>
        </p:spPr>
        <p:txBody>
          <a:bodyPr>
            <a:normAutofit/>
          </a:bodyPr>
          <a:lstStyle/>
          <a:p>
            <a:r>
              <a:rPr lang="it-IT" dirty="0" err="1">
                <a:cs typeface="Calibri Light"/>
              </a:rPr>
              <a:t>Lazy</a:t>
            </a:r>
            <a:r>
              <a:rPr lang="it-IT" dirty="0">
                <a:cs typeface="Calibri Light"/>
              </a:rPr>
              <a:t> Load</a:t>
            </a:r>
            <a:br>
              <a:rPr lang="it-IT" dirty="0">
                <a:cs typeface="Calibri Light"/>
              </a:rPr>
            </a:br>
            <a:r>
              <a:rPr lang="it-IT" sz="4000" dirty="0">
                <a:cs typeface="Calibri Light"/>
              </a:rPr>
              <a:t>Applicazioni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216A1-E802-DBBB-6BC7-BCD5D4AD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0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D6FF52F-6DDF-8471-1104-6CDC4DE3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Lazy Initialization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C91EEDC-F712-4B08-25BE-76DE7C307F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04030" y="3049713"/>
            <a:ext cx="4110991" cy="27518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C4C5A020-9011-0480-1124-271148DE11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3306" y="3015174"/>
            <a:ext cx="4419450" cy="28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9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5D0AEE6-12E7-39AE-71BA-CB12194F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Virtual Proxy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2A1BA73-D566-4B4A-315E-A060381A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951" y="3355130"/>
            <a:ext cx="2669407" cy="242733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/>
              <a:t>Astrazione di Product</a:t>
            </a:r>
          </a:p>
          <a:p>
            <a:r>
              <a:rPr lang="en-US" sz="1600"/>
              <a:t>Proxy delega a RealProduct</a:t>
            </a:r>
          </a:p>
          <a:p>
            <a:r>
              <a:rPr lang="en-US" sz="1600"/>
              <a:t>Proxy provvede all'istanziamento di RealProduct</a:t>
            </a: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030DE868-320B-9575-48E3-4BA2F07F80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62102" y="1561892"/>
            <a:ext cx="6903723" cy="361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47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BC18C52-E92D-7126-39A5-9544E7A3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Value Holder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67E187-3F6B-A9CC-CD7D-FF74E3F11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610" y="2121763"/>
            <a:ext cx="3822192" cy="37730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un ProductWrapper assume tutte le responsabilita' che aveva ProductProxy</a:t>
            </a:r>
          </a:p>
          <a:p>
            <a:r>
              <a:rPr lang="en-US" sz="2000">
                <a:solidFill>
                  <a:schemeClr val="bg1"/>
                </a:solidFill>
              </a:rPr>
              <a:t>Catalog e' cosciente di stare interagendo con il ProductWrapper</a:t>
            </a:r>
          </a:p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Immagine 5">
            <a:extLst>
              <a:ext uri="{FF2B5EF4-FFF2-40B4-BE49-F238E27FC236}">
                <a16:creationId xmlns:a16="http://schemas.microsoft.com/office/drawing/2014/main" id="{1370D340-7900-FA3F-D27E-484483FDC6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10716" y="1355201"/>
            <a:ext cx="6596652" cy="39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00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1" baseType="lpstr">
      <vt:lpstr>Tema di Office</vt:lpstr>
      <vt:lpstr>Lazy Load Architectural Pattern</vt:lpstr>
      <vt:lpstr>"An object that doesn’t contain all of the data you need but knows how to get it" Martin Fowler</vt:lpstr>
      <vt:lpstr>Vantaggi del Lazy Load</vt:lpstr>
      <vt:lpstr>Svantaggi del Lazy Load</vt:lpstr>
      <vt:lpstr>Motivi</vt:lpstr>
      <vt:lpstr>Lazy Load Applicazioni</vt:lpstr>
      <vt:lpstr>Lazy Initialization</vt:lpstr>
      <vt:lpstr>Virtual Proxy</vt:lpstr>
      <vt:lpstr>Value Holder</vt:lpstr>
      <vt:lpstr>Ghost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222</cp:revision>
  <dcterms:created xsi:type="dcterms:W3CDTF">2022-11-23T21:25:04Z</dcterms:created>
  <dcterms:modified xsi:type="dcterms:W3CDTF">2022-11-23T22:20:46Z</dcterms:modified>
</cp:coreProperties>
</file>