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928"/>
    <a:srgbClr val="A6A8A9"/>
    <a:srgbClr val="FF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59DB0-ED7C-1E9A-1DBE-CEF0C050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A82C7-30B7-E370-74E7-F5B13081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14E75-DACF-3DBC-F6AF-1F59A508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3D2B92-683A-BF8D-E3DE-63BB66F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DD6C4-B1E2-F03C-FA54-8C50086D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C3A82-B565-C4C4-FB08-72C515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0555C7-B76C-F356-4EDC-047AC34A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6311B-084E-E917-9995-95817052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DBD9C-4D8C-09C2-D9F3-EE0B9EAC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38DE8-96A1-933A-1830-A56BA43E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7E4B5E-C1C1-9AB9-80C5-BA7B4148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B08C35-EB44-D130-8CA0-02AC4F3F3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2B572-9834-F014-93BC-E62D48D9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35EFD-D0CA-96D3-FAF7-62384CFF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7C97B-4673-F005-9762-DA95EF80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A0810-3535-A4FF-C2E1-AA38CAE4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719A1-32DD-16EF-68E0-4C1CEA03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6BACA-79F1-1DC8-8A8B-EF04D1D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4E38D-A257-0E27-E9C4-FF56B6E4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9C0B8-BBB1-0924-AF58-4364FA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A61E6-FF9E-CF5A-95E4-EB823D78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F9BA8A-8AD9-EA7A-093C-67530821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4D9CC-212F-A0B1-A3F6-5A98E99B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707CA-DDDA-335F-1F61-A4A3F497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6F5A1-8849-8299-87C3-E8078459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1A980-E6B5-A015-3D56-1450D6A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4FC1C-9D6D-E7AA-D0E5-6CA896876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AA5498-2E17-11C5-46B4-AA5AB89C5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5C4A0-5750-5ABA-3414-BB438C72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27DB5A-9511-422A-D3D2-634F0AB4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4E66F-C025-8173-5498-9EF825A7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0B836-F28A-F113-2782-039BAC4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95E9E-D885-CE69-C843-8660496B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23680C-2DD0-2AD6-F76A-CB217943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A5FD52-CCB8-F618-6611-FCEF77DBB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16666C-C62C-D542-BE1A-C14E29DB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86259E-7162-CB63-1CD1-98A47EBD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A0F46E-BFD4-B733-8B03-DECBD44B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BAFC8A-DD32-53A5-F70E-0CB05570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AFCEE-9B85-FCEC-F839-E73F8871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A91DC4-1A94-FB8C-2BF0-2AC2830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F0A034-23E7-8445-BC28-86D7077A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D02AE6-2A86-4605-BA7E-22D1C3A2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D7A95C-4563-6028-0244-8194EF0B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E55531-D070-4B7F-CED9-3ACB260B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D88895-D755-DE07-C809-B39319FA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ECE39-A2FB-3A32-A932-9EBD5612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796E2-6649-F2E8-9ABE-DC30727F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CF895-E863-42D4-9BD4-31BDE8F4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C4383-2F38-B16C-67DF-CBB653EF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07D2F1-1017-9475-F5C9-694D3C42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D8844E-C6DF-A2E9-6CD0-DB15039E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B296B-3CA4-85C9-6ED6-39CC09B1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568D3F-A063-4156-3B12-726268749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F7301C-72B0-A504-6C1E-37FD156F4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FBA140-4433-5FB5-C6F1-84A997E1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06AB34-7B61-0A79-29C6-9B2FBDB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4F667-5D15-C1AA-61BD-9678DB14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BDC738-B1EC-A394-7E4D-03D5BAEB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EC7807-D53B-1B2A-2806-7522D111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50577-71F9-3817-26BD-026B53B53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56814-6ED5-4CFB-B3BB-84006EBBE06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3D775-F555-BF2E-A6A5-AC96793A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8D834-1A71-7EEF-DAFB-B54F554CE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DF25D-5E52-47FA-A938-04091CC05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5966568-F06B-FA27-957A-EE2CA6C6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58" y="261657"/>
            <a:ext cx="2826123" cy="619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FC5BE-BD81-9916-D60D-B5CBD487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6D2C07A-F6C2-D32D-8674-35411727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6" y="333375"/>
            <a:ext cx="2826123" cy="619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67DC70-8B3A-AB81-E2B5-10E10A8A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30" y="333374"/>
            <a:ext cx="3334469" cy="59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385D4-DBD2-EA99-9C35-A54EB6E9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81" y="321910"/>
            <a:ext cx="3201838" cy="56788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CA025D-D1C2-78F2-3230-49571F76698D}"/>
              </a:ext>
            </a:extLst>
          </p:cNvPr>
          <p:cNvSpPr/>
          <p:nvPr/>
        </p:nvSpPr>
        <p:spPr>
          <a:xfrm>
            <a:off x="5429250" y="1181100"/>
            <a:ext cx="2146300" cy="4235450"/>
          </a:xfrm>
          <a:prstGeom prst="rect">
            <a:avLst/>
          </a:prstGeom>
          <a:solidFill>
            <a:srgbClr val="FFF6F6"/>
          </a:solidFill>
          <a:ln>
            <a:solidFill>
              <a:srgbClr val="FF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C08AA-30D8-A089-A406-1988C65E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35" b="39960"/>
          <a:stretch/>
        </p:blipFill>
        <p:spPr>
          <a:xfrm>
            <a:off x="5688289" y="2127250"/>
            <a:ext cx="1569761" cy="141446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4C9986-1693-180E-C414-3FD4089AF479}"/>
              </a:ext>
            </a:extLst>
          </p:cNvPr>
          <p:cNvSpPr/>
          <p:nvPr/>
        </p:nvSpPr>
        <p:spPr>
          <a:xfrm>
            <a:off x="5580994" y="1981200"/>
            <a:ext cx="1784350" cy="1771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CF7C6-4FF3-FA91-0456-999AA218687D}"/>
              </a:ext>
            </a:extLst>
          </p:cNvPr>
          <p:cNvSpPr/>
          <p:nvPr/>
        </p:nvSpPr>
        <p:spPr>
          <a:xfrm>
            <a:off x="6075998" y="3724275"/>
            <a:ext cx="914400" cy="101600"/>
          </a:xfrm>
          <a:prstGeom prst="rect">
            <a:avLst/>
          </a:prstGeom>
          <a:solidFill>
            <a:srgbClr val="FFF6F6"/>
          </a:solidFill>
          <a:ln>
            <a:solidFill>
              <a:srgbClr val="FF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25D5B-B1EB-2942-3CC2-4CD49FBE28B5}"/>
              </a:ext>
            </a:extLst>
          </p:cNvPr>
          <p:cNvSpPr/>
          <p:nvPr/>
        </p:nvSpPr>
        <p:spPr>
          <a:xfrm>
            <a:off x="6075998" y="1916113"/>
            <a:ext cx="914400" cy="101600"/>
          </a:xfrm>
          <a:prstGeom prst="rect">
            <a:avLst/>
          </a:prstGeom>
          <a:solidFill>
            <a:srgbClr val="FFF6F6"/>
          </a:solidFill>
          <a:ln>
            <a:solidFill>
              <a:srgbClr val="FF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79D198-168A-4F94-7102-45C7045FF619}"/>
              </a:ext>
            </a:extLst>
          </p:cNvPr>
          <p:cNvSpPr/>
          <p:nvPr/>
        </p:nvSpPr>
        <p:spPr>
          <a:xfrm rot="16200000">
            <a:off x="5123794" y="2770188"/>
            <a:ext cx="914400" cy="101600"/>
          </a:xfrm>
          <a:prstGeom prst="rect">
            <a:avLst/>
          </a:prstGeom>
          <a:solidFill>
            <a:srgbClr val="FFF6F6"/>
          </a:solidFill>
          <a:ln>
            <a:solidFill>
              <a:srgbClr val="FF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BCF30-9EE1-0E83-886D-A45055458634}"/>
              </a:ext>
            </a:extLst>
          </p:cNvPr>
          <p:cNvSpPr/>
          <p:nvPr/>
        </p:nvSpPr>
        <p:spPr>
          <a:xfrm rot="16200000">
            <a:off x="6918028" y="2770188"/>
            <a:ext cx="914400" cy="101600"/>
          </a:xfrm>
          <a:prstGeom prst="rect">
            <a:avLst/>
          </a:prstGeom>
          <a:solidFill>
            <a:srgbClr val="FFF6F6"/>
          </a:solidFill>
          <a:ln>
            <a:solidFill>
              <a:srgbClr val="FF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0740B7-8060-C51B-A70E-E98F120D9C24}"/>
              </a:ext>
            </a:extLst>
          </p:cNvPr>
          <p:cNvSpPr txBox="1"/>
          <p:nvPr/>
        </p:nvSpPr>
        <p:spPr>
          <a:xfrm>
            <a:off x="5851228" y="152737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genial SemiBold" panose="020F0502020204030204" pitchFamily="2" charset="0"/>
                <a:cs typeface="Biome" panose="020B0502040204020203" pitchFamily="34" charset="0"/>
              </a:rPr>
              <a:t>Scanning …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A80B834-A72F-92A2-A56A-BD924A384B8C}"/>
              </a:ext>
            </a:extLst>
          </p:cNvPr>
          <p:cNvSpPr/>
          <p:nvPr/>
        </p:nvSpPr>
        <p:spPr>
          <a:xfrm>
            <a:off x="6165850" y="4756150"/>
            <a:ext cx="539750" cy="54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EC9E57-6737-BA4D-099C-17E8E9C5DCC3}"/>
              </a:ext>
            </a:extLst>
          </p:cNvPr>
          <p:cNvSpPr/>
          <p:nvPr/>
        </p:nvSpPr>
        <p:spPr>
          <a:xfrm>
            <a:off x="6219725" y="481015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CE76C84-C579-82B4-5B12-0D6E995F597D}"/>
              </a:ext>
            </a:extLst>
          </p:cNvPr>
          <p:cNvSpPr txBox="1"/>
          <p:nvPr/>
        </p:nvSpPr>
        <p:spPr>
          <a:xfrm>
            <a:off x="6190477" y="4909935"/>
            <a:ext cx="8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</a:rPr>
              <a:t>Scan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DEE4B-4ECC-740E-2BC0-E5DD1BCDD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59" y="1546863"/>
            <a:ext cx="1306120" cy="285867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4D17A244-1138-1793-3EF3-9421500FF8EA}"/>
              </a:ext>
            </a:extLst>
          </p:cNvPr>
          <p:cNvGrpSpPr/>
          <p:nvPr/>
        </p:nvGrpSpPr>
        <p:grpSpPr>
          <a:xfrm>
            <a:off x="8299532" y="2935534"/>
            <a:ext cx="1684166" cy="1634632"/>
            <a:chOff x="8299532" y="2935534"/>
            <a:chExt cx="1684166" cy="1634632"/>
          </a:xfrm>
        </p:grpSpPr>
        <p:pic>
          <p:nvPicPr>
            <p:cNvPr id="21" name="Image 20" descr="Une image contenant texte, Police, capture d’écran, Impression&#10;&#10;Le contenu généré par l’IA peut être incorrect.">
              <a:extLst>
                <a:ext uri="{FF2B5EF4-FFF2-40B4-BE49-F238E27FC236}">
                  <a16:creationId xmlns:a16="http://schemas.microsoft.com/office/drawing/2014/main" id="{0D07D451-0F54-FFC4-301A-B2D81CA9C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532" y="2935534"/>
              <a:ext cx="1684166" cy="1634632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DCFA6E4-4737-7E27-60F6-ADD8DF3C57D6}"/>
                </a:ext>
              </a:extLst>
            </p:cNvPr>
            <p:cNvGrpSpPr/>
            <p:nvPr/>
          </p:nvGrpSpPr>
          <p:grpSpPr>
            <a:xfrm>
              <a:off x="9165184" y="3548773"/>
              <a:ext cx="120037" cy="118800"/>
              <a:chOff x="9161653" y="3534649"/>
              <a:chExt cx="120037" cy="118800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7323472A-9E54-F855-4A51-2306968BF21B}"/>
                  </a:ext>
                </a:extLst>
              </p:cNvPr>
              <p:cNvCxnSpPr/>
              <p:nvPr/>
            </p:nvCxnSpPr>
            <p:spPr>
              <a:xfrm>
                <a:off x="9161653" y="3541712"/>
                <a:ext cx="120037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0DAE540F-DD9F-1136-20E4-CC7F79C2B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690" y="3534649"/>
                <a:ext cx="0" cy="1188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367A4B1-66D3-9B94-D367-CF425BD2A285}"/>
                </a:ext>
              </a:extLst>
            </p:cNvPr>
            <p:cNvGrpSpPr/>
            <p:nvPr/>
          </p:nvGrpSpPr>
          <p:grpSpPr>
            <a:xfrm rot="5400000">
              <a:off x="9172864" y="3917684"/>
              <a:ext cx="120037" cy="118800"/>
              <a:chOff x="9161653" y="3534649"/>
              <a:chExt cx="120037" cy="118800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6C2BA523-5EE2-1119-5538-D7AA1B0D8AD3}"/>
                  </a:ext>
                </a:extLst>
              </p:cNvPr>
              <p:cNvCxnSpPr/>
              <p:nvPr/>
            </p:nvCxnSpPr>
            <p:spPr>
              <a:xfrm>
                <a:off x="9161653" y="3541712"/>
                <a:ext cx="120037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A8A37C51-FF51-75AE-ACB7-CFDE814D6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690" y="3534649"/>
                <a:ext cx="0" cy="1188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1315B96B-A7F4-2C53-6FC0-563200928610}"/>
                </a:ext>
              </a:extLst>
            </p:cNvPr>
            <p:cNvGrpSpPr/>
            <p:nvPr/>
          </p:nvGrpSpPr>
          <p:grpSpPr>
            <a:xfrm rot="10800000">
              <a:off x="8803857" y="3925365"/>
              <a:ext cx="120037" cy="118800"/>
              <a:chOff x="9161653" y="3534649"/>
              <a:chExt cx="120037" cy="118800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E49BA126-BF04-82FF-545B-7199A10E8793}"/>
                  </a:ext>
                </a:extLst>
              </p:cNvPr>
              <p:cNvCxnSpPr/>
              <p:nvPr/>
            </p:nvCxnSpPr>
            <p:spPr>
              <a:xfrm>
                <a:off x="9161653" y="3541712"/>
                <a:ext cx="120037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FA8E64E0-F639-2DC0-B945-7712A99EC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690" y="3534649"/>
                <a:ext cx="0" cy="1188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5EFBF1B1-9160-4DB6-CEBD-8554EF9DDA43}"/>
                </a:ext>
              </a:extLst>
            </p:cNvPr>
            <p:cNvGrpSpPr/>
            <p:nvPr/>
          </p:nvGrpSpPr>
          <p:grpSpPr>
            <a:xfrm rot="16200000">
              <a:off x="8792162" y="3555216"/>
              <a:ext cx="120037" cy="118800"/>
              <a:chOff x="9161653" y="3534649"/>
              <a:chExt cx="120037" cy="11880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862460B-290C-831B-5B58-40D4010FCD4D}"/>
                  </a:ext>
                </a:extLst>
              </p:cNvPr>
              <p:cNvCxnSpPr/>
              <p:nvPr/>
            </p:nvCxnSpPr>
            <p:spPr>
              <a:xfrm>
                <a:off x="9161653" y="3541712"/>
                <a:ext cx="120037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E188E04B-CD8E-1963-5BBC-AFDB49AFA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1690" y="3534649"/>
                <a:ext cx="0" cy="11880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38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5E0819-F6CA-24C4-C539-0FF8C2A0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36" y="1238060"/>
            <a:ext cx="2408129" cy="43818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D3544-B200-617C-C8DE-46A96FDE9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6" y="1253680"/>
            <a:ext cx="2438400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8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6BB398-5167-1B0B-D9A5-601C589F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911204"/>
            <a:ext cx="2564203" cy="52039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C9F167-E9CF-C49C-2FD5-430D09D8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090"/>
          <a:stretch/>
        </p:blipFill>
        <p:spPr>
          <a:xfrm>
            <a:off x="4242371" y="4082319"/>
            <a:ext cx="2263204" cy="153743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B7615DF-21AB-A60D-79AD-38EBCFF637ED}"/>
              </a:ext>
            </a:extLst>
          </p:cNvPr>
          <p:cNvSpPr/>
          <p:nvPr/>
        </p:nvSpPr>
        <p:spPr>
          <a:xfrm>
            <a:off x="4333875" y="3238500"/>
            <a:ext cx="2047875" cy="276225"/>
          </a:xfrm>
          <a:prstGeom prst="roundRect">
            <a:avLst/>
          </a:prstGeom>
          <a:solidFill>
            <a:srgbClr val="8E09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/>
              <a:t>Authenticate</a:t>
            </a:r>
          </a:p>
        </p:txBody>
      </p:sp>
    </p:spTree>
    <p:extLst>
      <p:ext uri="{BB962C8B-B14F-4D97-AF65-F5344CB8AC3E}">
        <p14:creationId xmlns:p14="http://schemas.microsoft.com/office/powerpoint/2010/main" val="2548084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Congenial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 GOUJON</dc:creator>
  <cp:lastModifiedBy>frederic GOUJON</cp:lastModifiedBy>
  <cp:revision>10</cp:revision>
  <dcterms:created xsi:type="dcterms:W3CDTF">2025-03-13T09:37:20Z</dcterms:created>
  <dcterms:modified xsi:type="dcterms:W3CDTF">2025-03-21T15:41:49Z</dcterms:modified>
</cp:coreProperties>
</file>