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56E2-4136-DED5-0559-6EF1518C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564D-8332-E02E-3E92-87708E51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C2F0-D06A-1A91-7EC3-74814DB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FBE6-F653-1207-5304-1FAEB732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3C06-9563-C50B-25EB-D8588C4E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D7C-3EA9-60ED-AEA2-344C93BA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3132-283B-3E3A-80B6-67E149E1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5C65-C87D-437B-16E0-2AC54CB2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16FA-F51E-A53C-DEFF-3604C791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01FD-D65B-0C43-69EB-0072278A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8FEF-F9CD-D348-68B8-AD24CB056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3D048-F70E-5172-CEFA-BE9D5ADE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BCFA-C5FB-4D26-323E-6B1B4B51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4A06-70CE-B4D1-8436-22B6BB4C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BD58-03CA-4421-1808-E81DE87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8A6-74CE-1E4A-0E4F-6DD0C4F3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C2F8-C987-A83F-2CC3-23BF37D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5FD5-657B-D4A8-CED9-6D09A25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75C5-E956-071C-14CA-28B57A29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1AA2-A03D-0EF9-57E2-80E1459B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7CB4-E82B-04A3-7AF6-3343126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ACF8-13C7-60F9-876B-051CD042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51D0-D5E9-43E9-31D0-B0B2FD70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83A5-7F1D-5615-3C81-02A9B1F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328-7239-F6DB-DDFD-564F477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C869-D51D-3369-ABE3-3A27C365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95D2-6480-DD80-8C9D-BC7F0215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BA91-6112-74B2-9C87-7D500047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E05A-BDC9-7056-3CF7-613421E1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4440-873E-612D-5BA7-E2D7B937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6FB0-058B-6C30-5569-2896019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427B-487A-31F6-ACA9-7DFD6148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1388-A1D5-022B-5D46-7AA5558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C83BB-80A0-A7FC-13AE-5B0E0772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50C8D-99EA-6353-809B-B3DEE2CD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DDA7E-8CF5-4380-B37F-C19EA7B14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A445E-06A3-CCCE-1915-FBE27EE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CCE42-CE71-0FD7-6FB2-C45F31CF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575EF-E812-7069-7759-C0872EE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858C-B192-6045-C945-F35A30D1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41FF0-4F97-D0C7-1189-08E3AB7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B33E6-6C7B-6164-328D-EEF60450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A4A0-3793-AC6D-37FB-5563549D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8B94-736C-5B74-DFBA-428E922B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4B91D-EB16-6C50-F9BD-E2481CFD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A9649-43DD-1C46-90FE-0E911670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F7F9-67C9-1E78-27BA-69881EBF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82A-13AE-41D4-EDC8-D35C7898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61C8-0BBB-FE4E-9744-86A46B9D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A6D-C762-BDCE-EC56-0C99AA86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BD9D-9BDA-E55C-AE41-6718C1D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7E26-2C4B-A704-4456-22A3662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0C03-172C-709B-CD32-DD6B952D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5D24-81AF-F765-1202-42BBA0F7D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E2E3-63E4-637E-B8FE-F69CEF5E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25131-0733-3F4E-23F5-3715A46E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01E8-D092-9831-6A93-F45DAFB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E9D9-0409-DCC8-8251-8072DD51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1DD25-B321-4535-17B9-A399791B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0C39-1878-7EA3-3DD1-5DC4A6E4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40F6-6366-5EF6-FF29-D183E9ECB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173A-2E99-4758-BBDE-7BAF9B96B4E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E386-2D48-1A24-8106-C1B7C18C5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9BAB-AAEB-DF3B-95FD-F8B110A6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Knowledge</a:t>
            </a:r>
            <a:r>
              <a:rPr lang="es-ES" sz="3600" dirty="0"/>
              <a:t> </a:t>
            </a:r>
            <a:r>
              <a:rPr lang="es-ES" sz="3600" dirty="0" err="1"/>
              <a:t>Random</a:t>
            </a:r>
            <a:r>
              <a:rPr lang="es-ES" sz="3600" dirty="0"/>
              <a:t> Walker (KRW)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04E9D-7895-1EFE-F1C1-D1FA82DBF22C}"/>
              </a:ext>
            </a:extLst>
          </p:cNvPr>
          <p:cNvSpPr txBox="1"/>
          <p:nvPr/>
        </p:nvSpPr>
        <p:spPr>
          <a:xfrm>
            <a:off x="1120291" y="2561531"/>
            <a:ext cx="9810120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Is</a:t>
            </a:r>
            <a:r>
              <a:rPr lang="es-ES" dirty="0"/>
              <a:t> a RW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tailored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topic</a:t>
            </a:r>
            <a:endParaRPr lang="es-E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assigns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weights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Edges</a:t>
            </a:r>
            <a:r>
              <a:rPr lang="es-ES" dirty="0"/>
              <a:t> </a:t>
            </a:r>
            <a:r>
              <a:rPr lang="es-ES" dirty="0" err="1"/>
              <a:t>leading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Let’s</a:t>
            </a:r>
            <a:r>
              <a:rPr lang="es-ES" sz="3600" dirty="0"/>
              <a:t> </a:t>
            </a:r>
            <a:r>
              <a:rPr lang="es-ES" sz="3600" dirty="0" err="1"/>
              <a:t>consider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following</a:t>
            </a:r>
            <a:r>
              <a:rPr lang="es-ES" sz="3600" dirty="0"/>
              <a:t> </a:t>
            </a:r>
            <a:r>
              <a:rPr lang="es-ES" sz="3600" dirty="0" err="1"/>
              <a:t>example</a:t>
            </a:r>
            <a:endParaRPr lang="es-ES" sz="3600" dirty="0"/>
          </a:p>
        </p:txBody>
      </p:sp>
      <p:pic>
        <p:nvPicPr>
          <p:cNvPr id="9" name="Picture 8" descr="A picture containing light, traffic, green, way&#10;&#10;Description automatically generated">
            <a:extLst>
              <a:ext uri="{FF2B5EF4-FFF2-40B4-BE49-F238E27FC236}">
                <a16:creationId xmlns:a16="http://schemas.microsoft.com/office/drawing/2014/main" id="{34E12AEC-E307-9B36-09DC-ECD489F0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42"/>
            <a:ext cx="5433786" cy="3622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682343" y="1291771"/>
                <a:ext cx="5900057" cy="550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Assume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I </a:t>
                </a:r>
                <a:r>
                  <a:rPr lang="es-ES" dirty="0" err="1"/>
                  <a:t>want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prioritize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path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from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starting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r>
                  <a:rPr lang="es-ES" dirty="0"/>
                  <a:t> leads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function</a:t>
                </a:r>
                <a:r>
                  <a:rPr lang="es-ES" dirty="0"/>
                  <a:t> </a:t>
                </a:r>
                <a:r>
                  <a:rPr lang="es-ES" dirty="0" err="1"/>
                  <a:t>neighbors</a:t>
                </a:r>
                <a:r>
                  <a:rPr lang="es-ES" dirty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can assign a weight w to the edges in order to prioritize the connections to functions.</a:t>
                </a:r>
              </a:p>
              <a:p>
                <a:endParaRPr lang="es-ES" dirty="0"/>
              </a:p>
              <a:p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law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binds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visiting</a:t>
                </a:r>
                <a:r>
                  <a:rPr lang="es-ES" dirty="0"/>
                  <a:t> a </a:t>
                </a:r>
                <a:r>
                  <a:rPr lang="es-ES" dirty="0" err="1"/>
                  <a:t>specific</a:t>
                </a:r>
                <a:r>
                  <a:rPr lang="es-ES" dirty="0"/>
                  <a:t> </a:t>
                </a:r>
                <a:r>
                  <a:rPr lang="es-ES" dirty="0" err="1"/>
                  <a:t>neighbor</a:t>
                </a:r>
                <a:r>
                  <a:rPr lang="es-ES" dirty="0"/>
                  <a:t> </a:t>
                </a:r>
                <a:r>
                  <a:rPr lang="es-ES" dirty="0" err="1"/>
                  <a:t>type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weight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class of interest of nodes to weight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for the RW to jump to the class of interest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assigned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total number of connections i.e. degree of the node +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3" y="1291771"/>
                <a:ext cx="5900057" cy="5501827"/>
              </a:xfrm>
              <a:prstGeom prst="rect">
                <a:avLst/>
              </a:prstGeom>
              <a:blipFill>
                <a:blip r:embed="rId3"/>
                <a:stretch>
                  <a:fillRect l="-826" t="-665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Let’s</a:t>
            </a:r>
            <a:r>
              <a:rPr lang="es-ES" sz="3600" dirty="0"/>
              <a:t> </a:t>
            </a:r>
            <a:r>
              <a:rPr lang="es-ES" sz="3600" dirty="0" err="1"/>
              <a:t>consider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following</a:t>
            </a:r>
            <a:r>
              <a:rPr lang="es-ES" sz="3600" dirty="0"/>
              <a:t> </a:t>
            </a:r>
            <a:r>
              <a:rPr lang="es-ES" sz="3600" dirty="0" err="1"/>
              <a:t>example</a:t>
            </a:r>
            <a:endParaRPr lang="es-ES" sz="3600" dirty="0"/>
          </a:p>
        </p:txBody>
      </p:sp>
      <p:pic>
        <p:nvPicPr>
          <p:cNvPr id="9" name="Picture 8" descr="A picture containing light, traffic, green, way&#10;&#10;Description automatically generated">
            <a:extLst>
              <a:ext uri="{FF2B5EF4-FFF2-40B4-BE49-F238E27FC236}">
                <a16:creationId xmlns:a16="http://schemas.microsoft.com/office/drawing/2014/main" id="{34E12AEC-E307-9B36-09DC-ECD489F0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42"/>
            <a:ext cx="5433786" cy="3622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682343" y="1291771"/>
                <a:ext cx="5900057" cy="7465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If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If</a:t>
                </a:r>
                <a:r>
                  <a:rPr lang="es-ES" b="0" dirty="0"/>
                  <a:t> w = 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=0,35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  <a:p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If</a:t>
                </a:r>
                <a:r>
                  <a:rPr lang="es-ES" dirty="0"/>
                  <a:t> w = 1000: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15+1000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1015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=0,98</m:t>
                      </m:r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3" y="1291771"/>
                <a:ext cx="5900057" cy="7465890"/>
              </a:xfrm>
              <a:prstGeom prst="rect">
                <a:avLst/>
              </a:prstGeom>
              <a:blipFill>
                <a:blip r:embed="rId3"/>
                <a:stretch>
                  <a:fillRect l="-620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5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42910" y="1379365"/>
                <a:ext cx="1184365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				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s-ES" b="0" dirty="0"/>
                  <a:t>:			</a:t>
                </a:r>
                <a:r>
                  <a:rPr lang="es-ES" dirty="0"/>
                  <a:t>  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1000:</m:t>
                    </m:r>
                  </m:oMath>
                </a14:m>
                <a:endParaRPr lang="es-ES" dirty="0"/>
              </a:p>
              <a:p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0" y="1379365"/>
                <a:ext cx="11843657" cy="3416320"/>
              </a:xfrm>
              <a:prstGeom prst="rect">
                <a:avLst/>
              </a:prstGeom>
              <a:blipFill>
                <a:blip r:embed="rId2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A0AD6D-C0F4-FE22-3A17-31727B4E6A8C}"/>
              </a:ext>
            </a:extLst>
          </p:cNvPr>
          <p:cNvSpPr txBox="1"/>
          <p:nvPr/>
        </p:nvSpPr>
        <p:spPr>
          <a:xfrm>
            <a:off x="2234882" y="79645"/>
            <a:ext cx="845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10000 </a:t>
            </a:r>
            <a:r>
              <a:rPr lang="es-ES" sz="2800" dirty="0" err="1"/>
              <a:t>Simulation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weights</a:t>
            </a:r>
            <a:r>
              <a:rPr lang="es-ES" sz="2800" dirty="0"/>
              <a:t> </a:t>
            </a:r>
            <a:r>
              <a:rPr lang="es-ES" sz="2800" dirty="0" err="1"/>
              <a:t>comparison</a:t>
            </a:r>
            <a:endParaRPr lang="en-US" sz="2800" dirty="0"/>
          </a:p>
        </p:txBody>
      </p:sp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2EC38149-6D69-0CFE-4AED-015A6490F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" y="2323134"/>
            <a:ext cx="3468235" cy="4046274"/>
          </a:xfrm>
          <a:prstGeom prst="rect">
            <a:avLst/>
          </a:prstGeom>
        </p:spPr>
      </p:pic>
      <p:pic>
        <p:nvPicPr>
          <p:cNvPr id="24" name="Picture 2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EB304BB2-DC54-82A3-949E-9A10A45A2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82" y="2323134"/>
            <a:ext cx="3468235" cy="4046274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67A36A6-1F17-52C6-6D59-9F0E93302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37" y="2323134"/>
            <a:ext cx="3468235" cy="4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Gualdi</dc:creator>
  <cp:lastModifiedBy>Francesco Gualdi</cp:lastModifiedBy>
  <cp:revision>5</cp:revision>
  <dcterms:created xsi:type="dcterms:W3CDTF">2022-12-20T11:01:02Z</dcterms:created>
  <dcterms:modified xsi:type="dcterms:W3CDTF">2022-12-21T23:43:24Z</dcterms:modified>
</cp:coreProperties>
</file>