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4925-DF1B-45C5-87E4-7439078A9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298FF-6B8B-4C75-BEA2-F62D47E1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4164-E720-48A2-8F85-5E69C2D7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E6463-09DE-4646-B365-07938B1A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AD84E-9F05-4F27-80F0-D7757A8E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63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0560-33F2-4599-80CA-3FD4F46B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4FBB9-02AB-453D-B861-44BFE8F8A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63B3-E610-4159-A6C0-2495B87A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45439-D204-4661-B94F-C3ECBF5B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DA5DF-8B5B-41BC-9539-45EA9D7D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996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0590E-3203-493D-BCB3-A39D0339D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F8F4D-A2B0-4654-B754-D70B12215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083C7-FA83-40A6-BE73-B4CE4AEC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8897F-6FE5-49FC-AF97-1A74B877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5AE7B-AD0F-4011-B312-AFCB9205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4095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5E8A-1666-4EA2-9C2B-93F64267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3080-76F3-4B91-888A-37C6612A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E275-C8AF-4329-863F-E17BD804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010BF-D1B6-42EB-8FE3-6F735D11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4874C-B965-4235-80F1-8B497B9C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7761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6AE0-B4FC-4585-94F0-759147E0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AA66F-5856-462B-803A-55395A33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2DB89-28A9-49AA-B4BE-BAEF6E53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AB0E4-F4A9-4739-98AA-4C8C3934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229FB-A9DA-46DA-B0C1-E03E2A2B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625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15CE-04CB-4A99-B16B-2762F113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3EC7-1E36-44CE-AEC6-08C548C3C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97EEB-B5B2-4868-B66F-DE4520A2D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33A03-52F9-4C3E-97F7-F8C177AE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1518C-ABFC-4682-8ABD-49F6BE2D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C5528-3457-4313-BB66-3D8C5D39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47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B46B-CFD2-43EB-990F-2999130E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F9A8-837D-450E-819D-5E5EAB483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9F826-7E9C-4970-A0E6-5CB19E192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D9093-69D5-448E-938C-AED014CFE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E3482-30B0-4DAA-ABEE-A1E3CE56E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6C694-5A6D-4B91-ABE6-D59472DE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4B369-F2BC-4FB5-9D7F-36ECF439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4D5A-DD8D-46EA-BD6A-C9895E31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954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6285-98D7-4BC1-B41F-EF2C965A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94C09-DC44-42F1-9862-BAACC52D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5F233-AB82-4423-ABC3-8C37A5A7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6FAC8-F519-4F10-A630-9B6A5BBE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642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80D58-A51E-49DA-80ED-7E061EDD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97CED-9581-470B-AAF7-C9A7A884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886C2-B41E-420B-B647-87DE3BAF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359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0351-73E9-4692-9FE7-C7D5085C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D9BA2-387A-4CC5-92D3-976FAD11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4418D-578A-45EB-AA34-0154E367F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0F3F7-A301-418A-BB07-5DB2CBB7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6D058-D323-47D4-8793-341748F4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74D0E-A96B-4BC2-A516-1E7F99E3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240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2288-6B68-42D1-8C3D-99A3B530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F0779-40C8-4D49-ACFD-205242A96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5E613-8E9D-43B0-BC46-B9E951BE3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58EE0-256B-499D-87FD-2A0FCA00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A24DD-14E0-4C46-9D03-0D869370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7B07B-0077-42BA-BBF6-C8BB0424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455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1AF40-D271-4EEA-9A66-C8DCA405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C6F61-19B1-407B-8AE7-D5B9C5C52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75630-A463-4F3F-8B00-137CA2837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66D43-2E5F-4C13-B195-D31CBE4AE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05947-30F8-410C-AE59-AE4E5BDF5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341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AA5F-279A-4FEA-B5C9-6CA227625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Virus Spreading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0FC4C-4539-419D-BAF9-DC2AB525B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Frederic &amp; Bert</a:t>
            </a:r>
          </a:p>
        </p:txBody>
      </p:sp>
    </p:spTree>
    <p:extLst>
      <p:ext uri="{BB962C8B-B14F-4D97-AF65-F5344CB8AC3E}">
        <p14:creationId xmlns:p14="http://schemas.microsoft.com/office/powerpoint/2010/main" val="187793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F916-7541-43DE-BFA8-A872C904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Mens</a:t>
            </a:r>
            <a:r>
              <a:rPr lang="en-BE" dirty="0"/>
              <a:t> </a:t>
            </a:r>
            <a:r>
              <a:rPr lang="en-BE" dirty="0" err="1"/>
              <a:t>datastructuur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19EEC-9199-4ABC-AF5F-C111E3BA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err="1"/>
              <a:t>Iedere</a:t>
            </a:r>
            <a:r>
              <a:rPr lang="en-BE" dirty="0"/>
              <a:t> </a:t>
            </a:r>
            <a:r>
              <a:rPr lang="en-BE" dirty="0" err="1"/>
              <a:t>mens</a:t>
            </a:r>
            <a:r>
              <a:rPr lang="en-BE" dirty="0"/>
              <a:t> </a:t>
            </a:r>
            <a:r>
              <a:rPr lang="en-BE" dirty="0" err="1"/>
              <a:t>heeft</a:t>
            </a:r>
            <a:r>
              <a:rPr lang="en-BE" dirty="0"/>
              <a:t> </a:t>
            </a:r>
            <a:r>
              <a:rPr lang="en-BE" dirty="0" err="1"/>
              <a:t>een</a:t>
            </a:r>
            <a:r>
              <a:rPr lang="en-BE" dirty="0"/>
              <a:t> </a:t>
            </a:r>
            <a:r>
              <a:rPr lang="en-BE" dirty="0" err="1"/>
              <a:t>gezondheidsgraad</a:t>
            </a:r>
            <a:r>
              <a:rPr lang="en-BE" dirty="0"/>
              <a:t>, </a:t>
            </a:r>
            <a:r>
              <a:rPr lang="en-BE" dirty="0" err="1"/>
              <a:t>tijd</a:t>
            </a:r>
            <a:r>
              <a:rPr lang="en-BE" dirty="0"/>
              <a:t> tot recovery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incubatietijd</a:t>
            </a:r>
            <a:endParaRPr lang="en-BE" dirty="0"/>
          </a:p>
          <a:p>
            <a:pPr lvl="1"/>
            <a:r>
              <a:rPr lang="en-US" dirty="0"/>
              <a:t>D</a:t>
            </a:r>
            <a:r>
              <a:rPr lang="en-BE" dirty="0" err="1"/>
              <a:t>eze</a:t>
            </a:r>
            <a:r>
              <a:rPr lang="en-BE" dirty="0"/>
              <a:t> is </a:t>
            </a:r>
            <a:r>
              <a:rPr lang="en-BE" dirty="0" err="1"/>
              <a:t>gebaseerd</a:t>
            </a:r>
            <a:r>
              <a:rPr lang="en-BE" dirty="0"/>
              <a:t> op de </a:t>
            </a:r>
            <a:r>
              <a:rPr lang="en-BE" dirty="0" err="1"/>
              <a:t>bevolkings</a:t>
            </a:r>
            <a:r>
              <a:rPr lang="en-BE" dirty="0"/>
              <a:t> </a:t>
            </a:r>
            <a:r>
              <a:rPr lang="en-BE" dirty="0" err="1"/>
              <a:t>gemiddelde</a:t>
            </a:r>
            <a:r>
              <a:rPr lang="en-BE" dirty="0"/>
              <a:t> + randomness</a:t>
            </a:r>
          </a:p>
          <a:p>
            <a:r>
              <a:rPr lang="en-BE" dirty="0" err="1"/>
              <a:t>Iedere</a:t>
            </a:r>
            <a:r>
              <a:rPr lang="en-BE" dirty="0"/>
              <a:t> </a:t>
            </a:r>
            <a:r>
              <a:rPr lang="en-BE" dirty="0" err="1"/>
              <a:t>mens</a:t>
            </a:r>
            <a:r>
              <a:rPr lang="en-BE" dirty="0"/>
              <a:t> </a:t>
            </a:r>
            <a:r>
              <a:rPr lang="en-BE" dirty="0" err="1"/>
              <a:t>heeft</a:t>
            </a:r>
            <a:r>
              <a:rPr lang="en-BE" dirty="0"/>
              <a:t> 6 </a:t>
            </a:r>
            <a:r>
              <a:rPr lang="en-BE" dirty="0" err="1"/>
              <a:t>toestanden</a:t>
            </a:r>
            <a:endParaRPr lang="en-BE" dirty="0"/>
          </a:p>
          <a:p>
            <a:pPr lvl="1"/>
            <a:r>
              <a:rPr lang="en-US" dirty="0"/>
              <a:t>G</a:t>
            </a:r>
            <a:r>
              <a:rPr lang="en-BE" dirty="0" err="1"/>
              <a:t>ezond</a:t>
            </a:r>
            <a:r>
              <a:rPr lang="en-BE" dirty="0"/>
              <a:t>:			Groen</a:t>
            </a:r>
          </a:p>
          <a:p>
            <a:pPr lvl="1"/>
            <a:r>
              <a:rPr lang="en-US" dirty="0"/>
              <a:t>A</a:t>
            </a:r>
            <a:r>
              <a:rPr lang="en-BE" dirty="0" err="1"/>
              <a:t>symptotisch</a:t>
            </a:r>
            <a:r>
              <a:rPr lang="en-BE" dirty="0"/>
              <a:t>:		Wit</a:t>
            </a:r>
          </a:p>
          <a:p>
            <a:pPr lvl="1"/>
            <a:r>
              <a:rPr lang="en-US" dirty="0"/>
              <a:t>Z</a:t>
            </a:r>
            <a:r>
              <a:rPr lang="en-BE" dirty="0" err="1"/>
              <a:t>iek</a:t>
            </a:r>
            <a:r>
              <a:rPr lang="en-BE" dirty="0"/>
              <a:t>: 			</a:t>
            </a:r>
            <a:r>
              <a:rPr lang="en-BE" dirty="0" err="1"/>
              <a:t>Donker</a:t>
            </a:r>
            <a:r>
              <a:rPr lang="en-BE" dirty="0"/>
              <a:t> </a:t>
            </a:r>
            <a:r>
              <a:rPr lang="en-BE" dirty="0" err="1"/>
              <a:t>geel</a:t>
            </a:r>
            <a:endParaRPr lang="en-BE" dirty="0"/>
          </a:p>
          <a:p>
            <a:pPr lvl="1"/>
            <a:r>
              <a:rPr lang="en-US" dirty="0"/>
              <a:t>G</a:t>
            </a:r>
            <a:r>
              <a:rPr lang="en-BE" dirty="0" err="1"/>
              <a:t>ehospitaliseerd</a:t>
            </a:r>
            <a:r>
              <a:rPr lang="en-BE" dirty="0"/>
              <a:t>:	Rood</a:t>
            </a:r>
          </a:p>
          <a:p>
            <a:pPr lvl="1"/>
            <a:r>
              <a:rPr lang="en-US" dirty="0"/>
              <a:t>I</a:t>
            </a:r>
            <a:r>
              <a:rPr lang="en-BE" dirty="0" err="1"/>
              <a:t>ncuberend</a:t>
            </a:r>
            <a:r>
              <a:rPr lang="en-BE" dirty="0"/>
              <a:t>:		</a:t>
            </a:r>
            <a:r>
              <a:rPr lang="en-BE" dirty="0" err="1"/>
              <a:t>Geel</a:t>
            </a:r>
            <a:endParaRPr lang="en-BE" dirty="0"/>
          </a:p>
          <a:p>
            <a:pPr lvl="1"/>
            <a:r>
              <a:rPr lang="en-US" dirty="0"/>
              <a:t>D</a:t>
            </a:r>
            <a:r>
              <a:rPr lang="en-BE" dirty="0" err="1"/>
              <a:t>ood</a:t>
            </a:r>
            <a:r>
              <a:rPr lang="en-BE" dirty="0"/>
              <a:t>:			Zwart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ACF80-FB12-46CF-8959-E812BA8C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343" y="3885718"/>
            <a:ext cx="277216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2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BB8F-3FE4-4F4F-BA13-5F92721B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Simulatie</a:t>
            </a:r>
            <a:r>
              <a:rPr lang="en-BE" dirty="0"/>
              <a:t> met virus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wereld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A2BC-375B-4374-80C3-CA55AD86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err="1"/>
              <a:t>Checkt</a:t>
            </a:r>
            <a:r>
              <a:rPr lang="en-BE" dirty="0"/>
              <a:t> de </a:t>
            </a:r>
            <a:r>
              <a:rPr lang="en-BE" dirty="0" err="1"/>
              <a:t>toestand</a:t>
            </a:r>
            <a:r>
              <a:rPr lang="en-BE" dirty="0"/>
              <a:t> van </a:t>
            </a:r>
            <a:r>
              <a:rPr lang="en-BE" dirty="0" err="1"/>
              <a:t>iedere</a:t>
            </a:r>
            <a:r>
              <a:rPr lang="en-BE" dirty="0"/>
              <a:t> person</a:t>
            </a:r>
          </a:p>
          <a:p>
            <a:r>
              <a:rPr lang="en-BE" dirty="0" err="1"/>
              <a:t>Checkt</a:t>
            </a:r>
            <a:r>
              <a:rPr lang="en-BE" dirty="0"/>
              <a:t> of er </a:t>
            </a:r>
            <a:r>
              <a:rPr lang="en-BE" dirty="0" err="1"/>
              <a:t>een</a:t>
            </a:r>
            <a:r>
              <a:rPr lang="en-BE" dirty="0"/>
              <a:t> </a:t>
            </a:r>
            <a:r>
              <a:rPr lang="en-BE" dirty="0" err="1"/>
              <a:t>mutatie</a:t>
            </a:r>
            <a:r>
              <a:rPr lang="en-BE" dirty="0"/>
              <a:t> </a:t>
            </a:r>
            <a:r>
              <a:rPr lang="en-BE" dirty="0" err="1"/>
              <a:t>plaatsvind</a:t>
            </a:r>
            <a:r>
              <a:rPr lang="en-BE" dirty="0"/>
              <a:t> </a:t>
            </a:r>
          </a:p>
          <a:p>
            <a:pPr lvl="1"/>
            <a:r>
              <a:rPr lang="en-BE" dirty="0" err="1"/>
              <a:t>iedere</a:t>
            </a:r>
            <a:r>
              <a:rPr lang="en-BE" dirty="0"/>
              <a:t> </a:t>
            </a:r>
            <a:r>
              <a:rPr lang="en-BE" dirty="0" err="1"/>
              <a:t>infectie</a:t>
            </a:r>
            <a:r>
              <a:rPr lang="en-BE" dirty="0"/>
              <a:t> </a:t>
            </a:r>
            <a:r>
              <a:rPr lang="en-BE" dirty="0" err="1"/>
              <a:t>heeft</a:t>
            </a:r>
            <a:r>
              <a:rPr lang="en-BE" dirty="0"/>
              <a:t> </a:t>
            </a:r>
            <a:r>
              <a:rPr lang="en-BE" dirty="0" err="1"/>
              <a:t>kans</a:t>
            </a:r>
            <a:r>
              <a:rPr lang="en-BE" dirty="0"/>
              <a:t> op </a:t>
            </a:r>
            <a:r>
              <a:rPr lang="en-BE" dirty="0" err="1"/>
              <a:t>mutatie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8159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B778-3FD7-4B1B-9826-1DB299E1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Mutatie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BD9E-6BDB-40CD-9AE5-6C28F0FE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err="1"/>
              <a:t>Verandert</a:t>
            </a:r>
            <a:r>
              <a:rPr lang="en-BE" dirty="0"/>
              <a:t> de input file</a:t>
            </a:r>
          </a:p>
          <a:p>
            <a:r>
              <a:rPr lang="en-BE" dirty="0" err="1"/>
              <a:t>Leest</a:t>
            </a:r>
            <a:r>
              <a:rPr lang="en-BE" dirty="0"/>
              <a:t> </a:t>
            </a:r>
            <a:r>
              <a:rPr lang="en-BE" dirty="0" err="1"/>
              <a:t>opnieuw</a:t>
            </a:r>
            <a:r>
              <a:rPr lang="en-BE" dirty="0"/>
              <a:t> het virus in</a:t>
            </a:r>
          </a:p>
          <a:p>
            <a:r>
              <a:rPr lang="en-BE" dirty="0" err="1"/>
              <a:t>Vergelijkt</a:t>
            </a:r>
            <a:r>
              <a:rPr lang="en-BE" dirty="0"/>
              <a:t> het </a:t>
            </a:r>
            <a:r>
              <a:rPr lang="en-BE" dirty="0" err="1"/>
              <a:t>nieuwe</a:t>
            </a:r>
            <a:r>
              <a:rPr lang="en-BE" dirty="0"/>
              <a:t> virus met het </a:t>
            </a:r>
            <a:r>
              <a:rPr lang="en-BE" dirty="0" err="1"/>
              <a:t>oude</a:t>
            </a:r>
            <a:r>
              <a:rPr lang="en-BE" dirty="0"/>
              <a:t> </a:t>
            </a:r>
            <a:r>
              <a:rPr lang="en-BE" dirty="0" err="1"/>
              <a:t>mbv</a:t>
            </a:r>
            <a:r>
              <a:rPr lang="en-BE" dirty="0"/>
              <a:t> TFA</a:t>
            </a:r>
          </a:p>
        </p:txBody>
      </p:sp>
    </p:spTree>
    <p:extLst>
      <p:ext uri="{BB962C8B-B14F-4D97-AF65-F5344CB8AC3E}">
        <p14:creationId xmlns:p14="http://schemas.microsoft.com/office/powerpoint/2010/main" val="201326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FE38-B04E-45B9-B3C5-52EB82F2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Statistische</a:t>
            </a:r>
            <a:r>
              <a:rPr lang="en-BE" dirty="0"/>
              <a:t> </a:t>
            </a:r>
            <a:r>
              <a:rPr lang="en-BE" dirty="0" err="1"/>
              <a:t>verwerking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384FA-F80A-46AB-ADBB-3F61D609F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.txt file </a:t>
            </a:r>
          </a:p>
          <a:p>
            <a:r>
              <a:rPr lang="en-BE" dirty="0"/>
              <a:t>‘save’ </a:t>
            </a:r>
            <a:r>
              <a:rPr lang="en-BE" dirty="0" err="1"/>
              <a:t>functie</a:t>
            </a:r>
            <a:r>
              <a:rPr lang="en-BE" dirty="0"/>
              <a:t> in de GUI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E5906-52F1-4D53-BA4A-F3314A22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262" y="1825625"/>
            <a:ext cx="3476538" cy="4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8E8A-B6FB-49A5-AE2C-675DEEB8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QT5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F555-0A5C-469C-9CC3-DEBE37A2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err="1"/>
              <a:t>Color</a:t>
            </a:r>
            <a:r>
              <a:rPr lang="en-BE" dirty="0"/>
              <a:t> coded grid</a:t>
            </a:r>
          </a:p>
          <a:p>
            <a:r>
              <a:rPr lang="en-BE" dirty="0" err="1"/>
              <a:t>Instructies</a:t>
            </a:r>
            <a:r>
              <a:rPr lang="en-BE" dirty="0"/>
              <a:t>:</a:t>
            </a:r>
          </a:p>
          <a:p>
            <a:pPr lvl="1"/>
            <a:r>
              <a:rPr lang="en-BE" dirty="0"/>
              <a:t>Linker </a:t>
            </a:r>
            <a:r>
              <a:rPr lang="en-BE" dirty="0" err="1"/>
              <a:t>muisklik</a:t>
            </a:r>
            <a:r>
              <a:rPr lang="en-BE" dirty="0"/>
              <a:t> op </a:t>
            </a:r>
            <a:r>
              <a:rPr lang="en-BE" dirty="0" err="1"/>
              <a:t>mens</a:t>
            </a:r>
            <a:r>
              <a:rPr lang="en-BE" dirty="0"/>
              <a:t>:				</a:t>
            </a:r>
            <a:r>
              <a:rPr lang="en-BE" dirty="0" err="1"/>
              <a:t>infecteer</a:t>
            </a:r>
            <a:endParaRPr lang="en-BE" dirty="0"/>
          </a:p>
          <a:p>
            <a:pPr lvl="1"/>
            <a:r>
              <a:rPr lang="en-US" dirty="0"/>
              <a:t>R</a:t>
            </a:r>
            <a:r>
              <a:rPr lang="en-BE" dirty="0" err="1"/>
              <a:t>echter</a:t>
            </a:r>
            <a:r>
              <a:rPr lang="en-BE" dirty="0"/>
              <a:t> </a:t>
            </a:r>
            <a:r>
              <a:rPr lang="en-BE" dirty="0" err="1"/>
              <a:t>muisklik</a:t>
            </a:r>
            <a:r>
              <a:rPr lang="en-BE" dirty="0"/>
              <a:t> op </a:t>
            </a:r>
            <a:r>
              <a:rPr lang="en-BE" dirty="0" err="1"/>
              <a:t>mens</a:t>
            </a:r>
            <a:r>
              <a:rPr lang="en-BE" dirty="0"/>
              <a:t>:				</a:t>
            </a:r>
            <a:r>
              <a:rPr lang="en-BE" dirty="0" err="1"/>
              <a:t>mens</a:t>
            </a:r>
            <a:r>
              <a:rPr lang="en-BE" dirty="0"/>
              <a:t> stats</a:t>
            </a:r>
          </a:p>
          <a:p>
            <a:pPr lvl="1"/>
            <a:r>
              <a:rPr lang="en-US" dirty="0"/>
              <a:t>L</a:t>
            </a:r>
            <a:r>
              <a:rPr lang="en-BE" dirty="0"/>
              <a:t>inker </a:t>
            </a:r>
            <a:r>
              <a:rPr lang="en-BE" dirty="0" err="1"/>
              <a:t>muisklik</a:t>
            </a:r>
            <a:r>
              <a:rPr lang="en-BE" dirty="0"/>
              <a:t> </a:t>
            </a:r>
            <a:r>
              <a:rPr lang="en-BE" dirty="0" err="1"/>
              <a:t>buiten</a:t>
            </a:r>
            <a:r>
              <a:rPr lang="en-BE" dirty="0"/>
              <a:t> de grid of “Next Day” knop:	1 </a:t>
            </a:r>
            <a:r>
              <a:rPr lang="en-BE" dirty="0" err="1"/>
              <a:t>dag</a:t>
            </a:r>
            <a:r>
              <a:rPr lang="en-BE" dirty="0"/>
              <a:t> </a:t>
            </a:r>
            <a:r>
              <a:rPr lang="en-BE" dirty="0" err="1"/>
              <a:t>voorwaarts</a:t>
            </a:r>
            <a:endParaRPr lang="en-BE" dirty="0"/>
          </a:p>
          <a:p>
            <a:pPr lvl="1"/>
            <a:r>
              <a:rPr lang="en-BE" dirty="0" err="1"/>
              <a:t>Dubbel</a:t>
            </a:r>
            <a:r>
              <a:rPr lang="en-BE" dirty="0"/>
              <a:t> linker </a:t>
            </a:r>
            <a:r>
              <a:rPr lang="en-BE" dirty="0" err="1"/>
              <a:t>muisklik</a:t>
            </a:r>
            <a:r>
              <a:rPr lang="en-BE" dirty="0"/>
              <a:t> of “Auto Simulate” knop:	</a:t>
            </a:r>
            <a:r>
              <a:rPr lang="en-BE" dirty="0" err="1"/>
              <a:t>Simuleer</a:t>
            </a:r>
            <a:r>
              <a:rPr lang="en-BE" dirty="0"/>
              <a:t> tot het </a:t>
            </a:r>
            <a:r>
              <a:rPr lang="en-BE" dirty="0" err="1"/>
              <a:t>einde</a:t>
            </a:r>
            <a:endParaRPr lang="en-BE" dirty="0"/>
          </a:p>
          <a:p>
            <a:pPr lvl="1"/>
            <a:r>
              <a:rPr lang="en-BE" dirty="0"/>
              <a:t>Save:							</a:t>
            </a:r>
            <a:r>
              <a:rPr lang="en-BE" dirty="0" err="1"/>
              <a:t>Slaagt</a:t>
            </a:r>
            <a:r>
              <a:rPr lang="en-BE" dirty="0"/>
              <a:t> de log op</a:t>
            </a:r>
          </a:p>
        </p:txBody>
      </p:sp>
    </p:spTree>
    <p:extLst>
      <p:ext uri="{BB962C8B-B14F-4D97-AF65-F5344CB8AC3E}">
        <p14:creationId xmlns:p14="http://schemas.microsoft.com/office/powerpoint/2010/main" val="217403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995D-CC98-4840-8F71-0F40C8FB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Resultaat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F6DE9-DB21-48C8-9034-F3BB5CB5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36" y="2342626"/>
            <a:ext cx="3281927" cy="2994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F02698-4A81-42F4-9BFE-099F4205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998" y="2342626"/>
            <a:ext cx="3280096" cy="2994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F2C8FD-C8C5-4924-A2E3-0C1FE3F91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74" y="2342626"/>
            <a:ext cx="3281927" cy="302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7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31BF-EF7E-427F-9D8D-4804B5E5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5716-67E2-4B50-8D5B-827788E1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Virus </a:t>
            </a:r>
            <a:r>
              <a:rPr lang="en-BE" dirty="0" err="1"/>
              <a:t>simulatie</a:t>
            </a:r>
            <a:endParaRPr lang="en-BE" dirty="0"/>
          </a:p>
          <a:p>
            <a:r>
              <a:rPr lang="en-BE" dirty="0" err="1"/>
              <a:t>Wereld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Virus </a:t>
            </a:r>
            <a:r>
              <a:rPr lang="en-BE" dirty="0" err="1"/>
              <a:t>karakteristieken</a:t>
            </a:r>
            <a:endParaRPr lang="en-BE" dirty="0"/>
          </a:p>
          <a:p>
            <a:r>
              <a:rPr lang="en-BE" dirty="0"/>
              <a:t>Randomness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5874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E9ED-2D21-4FBD-B142-D6C0D0D8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Waarom</a:t>
            </a:r>
            <a:r>
              <a:rPr lang="en-B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B040-B744-4D4D-8D80-969CB167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Covid-19</a:t>
            </a:r>
          </a:p>
          <a:p>
            <a:r>
              <a:rPr lang="en-BE" dirty="0" err="1"/>
              <a:t>Een</a:t>
            </a:r>
            <a:r>
              <a:rPr lang="en-BE" dirty="0"/>
              <a:t> tool </a:t>
            </a:r>
            <a:r>
              <a:rPr lang="en-BE" dirty="0" err="1"/>
              <a:t>voor</a:t>
            </a:r>
            <a:r>
              <a:rPr lang="en-BE" dirty="0"/>
              <a:t> </a:t>
            </a:r>
            <a:r>
              <a:rPr lang="en-BE" dirty="0" err="1"/>
              <a:t>snelle</a:t>
            </a:r>
            <a:r>
              <a:rPr lang="en-BE" dirty="0"/>
              <a:t> </a:t>
            </a:r>
            <a:r>
              <a:rPr lang="en-BE" dirty="0" err="1"/>
              <a:t>itteratie</a:t>
            </a:r>
            <a:endParaRPr lang="en-BE" dirty="0"/>
          </a:p>
          <a:p>
            <a:pPr lvl="1"/>
            <a:r>
              <a:rPr lang="en-BE" dirty="0" err="1"/>
              <a:t>Varianten</a:t>
            </a:r>
            <a:endParaRPr lang="en-BE" dirty="0"/>
          </a:p>
          <a:p>
            <a:pPr lvl="1"/>
            <a:r>
              <a:rPr lang="en-BE" dirty="0" err="1"/>
              <a:t>Nieuwe</a:t>
            </a:r>
            <a:r>
              <a:rPr lang="en-BE" dirty="0"/>
              <a:t> </a:t>
            </a:r>
            <a:r>
              <a:rPr lang="en-BE" dirty="0" err="1"/>
              <a:t>virussen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580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8062-F769-442D-9792-C96BC944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Hoe?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722C-8B17-49E6-83A9-4DA0F06F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Input files</a:t>
            </a:r>
          </a:p>
          <a:p>
            <a:r>
              <a:rPr lang="en-BE" dirty="0" err="1"/>
              <a:t>Correctheid</a:t>
            </a:r>
            <a:endParaRPr lang="en-BE" dirty="0"/>
          </a:p>
          <a:p>
            <a:r>
              <a:rPr lang="en-BE" dirty="0"/>
              <a:t>Virus ENFA</a:t>
            </a:r>
          </a:p>
          <a:p>
            <a:r>
              <a:rPr lang="en-BE" dirty="0" err="1"/>
              <a:t>Wereld</a:t>
            </a:r>
            <a:r>
              <a:rPr lang="en-BE" dirty="0"/>
              <a:t> </a:t>
            </a:r>
            <a:r>
              <a:rPr lang="en-BE" dirty="0" err="1"/>
              <a:t>datastructuur</a:t>
            </a:r>
            <a:endParaRPr lang="en-BE" dirty="0"/>
          </a:p>
          <a:p>
            <a:r>
              <a:rPr lang="en-BE" dirty="0" err="1"/>
              <a:t>Mens</a:t>
            </a:r>
            <a:r>
              <a:rPr lang="en-BE" dirty="0"/>
              <a:t> </a:t>
            </a:r>
            <a:r>
              <a:rPr lang="en-BE" dirty="0" err="1"/>
              <a:t>datastructeer</a:t>
            </a:r>
            <a:endParaRPr lang="en-BE" dirty="0"/>
          </a:p>
          <a:p>
            <a:r>
              <a:rPr lang="en-BE" dirty="0" err="1"/>
              <a:t>Simulatie</a:t>
            </a:r>
            <a:r>
              <a:rPr lang="en-BE" dirty="0"/>
              <a:t> met virus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wereld</a:t>
            </a:r>
            <a:endParaRPr lang="en-BE" dirty="0"/>
          </a:p>
          <a:p>
            <a:r>
              <a:rPr lang="en-BE" dirty="0" err="1"/>
              <a:t>Mutatie</a:t>
            </a:r>
            <a:endParaRPr lang="en-BE" dirty="0"/>
          </a:p>
          <a:p>
            <a:r>
              <a:rPr lang="en-BE" dirty="0" err="1"/>
              <a:t>Statistische</a:t>
            </a:r>
            <a:r>
              <a:rPr lang="en-BE" dirty="0"/>
              <a:t> </a:t>
            </a:r>
            <a:r>
              <a:rPr lang="en-BE" dirty="0" err="1"/>
              <a:t>verwerking</a:t>
            </a:r>
            <a:endParaRPr lang="en-BE" dirty="0"/>
          </a:p>
          <a:p>
            <a:r>
              <a:rPr lang="en-BE" dirty="0"/>
              <a:t>QT5 GUI</a:t>
            </a:r>
          </a:p>
        </p:txBody>
      </p:sp>
    </p:spTree>
    <p:extLst>
      <p:ext uri="{BB962C8B-B14F-4D97-AF65-F5344CB8AC3E}">
        <p14:creationId xmlns:p14="http://schemas.microsoft.com/office/powerpoint/2010/main" val="12951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F132-DB7C-4967-9902-45DA4329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FC49-18C7-4678-8671-46DB7F65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BE" dirty="0"/>
              <a:t>Virus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F2F53-5109-4D77-9A84-886E9BD9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257" y="2848608"/>
            <a:ext cx="1695687" cy="23053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2F6EB2-C7A8-425B-ADBC-6105419BCC7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BE" dirty="0" err="1"/>
              <a:t>Wereld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9106A-CEC4-47AD-A93E-5080891B6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793" y="2848608"/>
            <a:ext cx="188621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702F-B523-4C76-A70D-46A38339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Correctheid</a:t>
            </a:r>
            <a:r>
              <a:rPr lang="en-BE" dirty="0"/>
              <a:t> (</a:t>
            </a:r>
            <a:r>
              <a:rPr lang="en-BE" dirty="0" err="1"/>
              <a:t>mbv</a:t>
            </a:r>
            <a:r>
              <a:rPr lang="en-BE" dirty="0"/>
              <a:t> </a:t>
            </a:r>
            <a:r>
              <a:rPr lang="en-BE" dirty="0" err="1"/>
              <a:t>reguliere</a:t>
            </a:r>
            <a:r>
              <a:rPr lang="en-BE" dirty="0"/>
              <a:t> </a:t>
            </a:r>
            <a:r>
              <a:rPr lang="en-BE" dirty="0" err="1"/>
              <a:t>expressies</a:t>
            </a:r>
            <a:r>
              <a:rPr lang="en-B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E787-5F0C-4382-8EA5-A946ABFA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Check </a:t>
            </a:r>
            <a:r>
              <a:rPr lang="en-BE" dirty="0" err="1"/>
              <a:t>algemene</a:t>
            </a:r>
            <a:r>
              <a:rPr lang="en-BE" dirty="0"/>
              <a:t> naam </a:t>
            </a:r>
            <a:r>
              <a:rPr lang="en-BE" dirty="0" err="1"/>
              <a:t>correctheid</a:t>
            </a:r>
            <a:endParaRPr lang="en-BE" dirty="0"/>
          </a:p>
          <a:p>
            <a:pPr marL="0" indent="0">
              <a:buNone/>
            </a:pPr>
            <a:endParaRPr lang="en-BE" dirty="0"/>
          </a:p>
          <a:p>
            <a:r>
              <a:rPr lang="en-BE" dirty="0"/>
              <a:t>Check </a:t>
            </a:r>
            <a:r>
              <a:rPr lang="en-BE" dirty="0" err="1"/>
              <a:t>identiefier</a:t>
            </a:r>
            <a:r>
              <a:rPr lang="en-BE" dirty="0"/>
              <a:t> (</a:t>
            </a:r>
            <a:r>
              <a:rPr lang="en-BE" dirty="0" err="1"/>
              <a:t>bv</a:t>
            </a:r>
            <a:r>
              <a:rPr lang="en-BE" dirty="0"/>
              <a:t>. </a:t>
            </a:r>
            <a:r>
              <a:rPr lang="en-US" dirty="0"/>
              <a:t>A</a:t>
            </a:r>
            <a:r>
              <a:rPr lang="en-BE" dirty="0" err="1"/>
              <a:t>symptomatisch’B</a:t>
            </a:r>
            <a:r>
              <a:rPr lang="en-BE" dirty="0"/>
              <a:t>’ = Boolean)</a:t>
            </a:r>
          </a:p>
          <a:p>
            <a:r>
              <a:rPr lang="en-BE" dirty="0">
                <a:sym typeface="Wingdings" panose="05000000000000000000" pitchFamily="2" charset="2"/>
              </a:rPr>
              <a:t>Check of value </a:t>
            </a:r>
            <a:r>
              <a:rPr lang="en-BE" dirty="0" err="1">
                <a:sym typeface="Wingdings" panose="05000000000000000000" pitchFamily="2" charset="2"/>
              </a:rPr>
              <a:t>overeenkomt</a:t>
            </a:r>
            <a:r>
              <a:rPr lang="en-BE" dirty="0">
                <a:sym typeface="Wingdings" panose="05000000000000000000" pitchFamily="2" charset="2"/>
              </a:rPr>
              <a:t> met de identifier</a:t>
            </a:r>
            <a:r>
              <a:rPr lang="en-BE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89D9E-1F76-4C44-B563-0B3D5A60D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4001294"/>
            <a:ext cx="8049748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7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0025-760A-4325-B3E5-7253D580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Virus ENFA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881D-E68E-4832-9528-570A1088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Alle </a:t>
            </a:r>
            <a:r>
              <a:rPr lang="en-BE" dirty="0" err="1"/>
              <a:t>eigenschappen</a:t>
            </a:r>
            <a:r>
              <a:rPr lang="en-BE" dirty="0"/>
              <a:t> </a:t>
            </a:r>
            <a:r>
              <a:rPr lang="en-BE" dirty="0" err="1"/>
              <a:t>worden</a:t>
            </a:r>
            <a:r>
              <a:rPr lang="en-BE" dirty="0"/>
              <a:t> </a:t>
            </a:r>
            <a:r>
              <a:rPr lang="en-BE" dirty="0" err="1"/>
              <a:t>een</a:t>
            </a:r>
            <a:r>
              <a:rPr lang="en-BE" dirty="0"/>
              <a:t> eigen </a:t>
            </a:r>
            <a:r>
              <a:rPr lang="en-BE" dirty="0" err="1"/>
              <a:t>ENFA’tje</a:t>
            </a:r>
            <a:r>
              <a:rPr lang="en-BE" dirty="0"/>
              <a:t> (</a:t>
            </a:r>
            <a:r>
              <a:rPr lang="en-BE" dirty="0" err="1"/>
              <a:t>zie</a:t>
            </a:r>
            <a:r>
              <a:rPr lang="en-BE" dirty="0"/>
              <a:t> </a:t>
            </a:r>
            <a:r>
              <a:rPr lang="en-BE" dirty="0" err="1"/>
              <a:t>foto</a:t>
            </a:r>
            <a:r>
              <a:rPr lang="en-BE" dirty="0"/>
              <a:t>)</a:t>
            </a:r>
          </a:p>
          <a:p>
            <a:r>
              <a:rPr lang="en-BE" dirty="0"/>
              <a:t>Alle </a:t>
            </a:r>
            <a:r>
              <a:rPr lang="en-BE" dirty="0" err="1"/>
              <a:t>eigenschappen</a:t>
            </a:r>
            <a:r>
              <a:rPr lang="en-BE" dirty="0"/>
              <a:t> </a:t>
            </a:r>
            <a:r>
              <a:rPr lang="en-BE" dirty="0" err="1"/>
              <a:t>worden</a:t>
            </a:r>
            <a:r>
              <a:rPr lang="en-BE" dirty="0"/>
              <a:t> </a:t>
            </a:r>
            <a:r>
              <a:rPr lang="en-BE" dirty="0" err="1"/>
              <a:t>mbv</a:t>
            </a:r>
            <a:r>
              <a:rPr lang="en-BE" dirty="0"/>
              <a:t> product </a:t>
            </a:r>
            <a:r>
              <a:rPr lang="en-BE" dirty="0" err="1"/>
              <a:t>constructi</a:t>
            </a:r>
            <a:r>
              <a:rPr lang="en-US" dirty="0"/>
              <a:t>v</a:t>
            </a:r>
            <a:r>
              <a:rPr lang="en-BE" dirty="0"/>
              <a:t>e </a:t>
            </a:r>
            <a:r>
              <a:rPr lang="en-BE" dirty="0" err="1"/>
              <a:t>één</a:t>
            </a:r>
            <a:r>
              <a:rPr lang="en-BE" dirty="0"/>
              <a:t> </a:t>
            </a:r>
            <a:r>
              <a:rPr lang="en-BE" dirty="0" err="1"/>
              <a:t>grote</a:t>
            </a:r>
            <a:r>
              <a:rPr lang="en-BE" dirty="0"/>
              <a:t> ENFA</a:t>
            </a:r>
          </a:p>
          <a:p>
            <a:pPr lvl="1"/>
            <a:r>
              <a:rPr lang="en-BE" dirty="0">
                <a:sym typeface="Wingdings" panose="05000000000000000000" pitchFamily="2" charset="2"/>
              </a:rPr>
              <a:t> </a:t>
            </a:r>
            <a:r>
              <a:rPr lang="en-BE" dirty="0" err="1">
                <a:sym typeface="Wingdings" panose="05000000000000000000" pitchFamily="2" charset="2"/>
              </a:rPr>
              <a:t>Deze</a:t>
            </a:r>
            <a:r>
              <a:rPr lang="en-BE" dirty="0">
                <a:sym typeface="Wingdings" panose="05000000000000000000" pitchFamily="2" charset="2"/>
              </a:rPr>
              <a:t> ENFA is het virus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6DCBB-0C68-4B30-B546-A3F42B78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215" y="3898314"/>
            <a:ext cx="3107058" cy="189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0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73A-7D22-4C17-B6E1-30C12E08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Virus ENFA nut?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8BC3-EF31-4353-B7D3-54334881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De regex van de DFA </a:t>
            </a:r>
            <a:r>
              <a:rPr lang="en-BE" dirty="0" err="1"/>
              <a:t>geeft</a:t>
            </a:r>
            <a:r>
              <a:rPr lang="en-BE" dirty="0"/>
              <a:t> </a:t>
            </a:r>
            <a:r>
              <a:rPr lang="en-BE" dirty="0" err="1"/>
              <a:t>een</a:t>
            </a:r>
            <a:r>
              <a:rPr lang="en-BE" dirty="0"/>
              <a:t> </a:t>
            </a:r>
            <a:r>
              <a:rPr lang="en-BE" dirty="0" err="1"/>
              <a:t>unieke</a:t>
            </a:r>
            <a:r>
              <a:rPr lang="en-BE" dirty="0"/>
              <a:t> identifier</a:t>
            </a:r>
          </a:p>
          <a:p>
            <a:pPr lvl="1"/>
            <a:r>
              <a:rPr lang="en-BE" dirty="0"/>
              <a:t>Name generator</a:t>
            </a:r>
          </a:p>
          <a:p>
            <a:r>
              <a:rPr lang="en-BE" dirty="0" err="1"/>
              <a:t>Handig</a:t>
            </a:r>
            <a:r>
              <a:rPr lang="en-BE" dirty="0"/>
              <a:t> om </a:t>
            </a:r>
            <a:r>
              <a:rPr lang="en-BE" dirty="0" err="1"/>
              <a:t>mutaties</a:t>
            </a:r>
            <a:r>
              <a:rPr lang="en-BE" dirty="0"/>
              <a:t> the </a:t>
            </a:r>
            <a:r>
              <a:rPr lang="en-BE" dirty="0" err="1"/>
              <a:t>verifiëren</a:t>
            </a:r>
            <a:endParaRPr lang="en-BE" dirty="0"/>
          </a:p>
          <a:p>
            <a:pPr lvl="1"/>
            <a:r>
              <a:rPr lang="en-BE" dirty="0"/>
              <a:t>Als de 2 </a:t>
            </a:r>
            <a:r>
              <a:rPr lang="en-BE" dirty="0" err="1"/>
              <a:t>DFA’s</a:t>
            </a:r>
            <a:r>
              <a:rPr lang="en-BE" dirty="0"/>
              <a:t> </a:t>
            </a:r>
            <a:r>
              <a:rPr lang="en-BE" dirty="0" err="1"/>
              <a:t>niet</a:t>
            </a:r>
            <a:r>
              <a:rPr lang="en-BE" dirty="0"/>
              <a:t> equivalent </a:t>
            </a:r>
            <a:r>
              <a:rPr lang="en-BE" dirty="0" err="1"/>
              <a:t>zijn</a:t>
            </a:r>
            <a:r>
              <a:rPr lang="en-BE" dirty="0"/>
              <a:t> </a:t>
            </a:r>
            <a:r>
              <a:rPr lang="en-BE" dirty="0" err="1"/>
              <a:t>na</a:t>
            </a:r>
            <a:r>
              <a:rPr lang="en-BE" dirty="0"/>
              <a:t> het TFA is het virus </a:t>
            </a:r>
            <a:r>
              <a:rPr lang="en-BE" dirty="0" err="1"/>
              <a:t>gemuteerd</a:t>
            </a:r>
            <a:br>
              <a:rPr lang="en-BE" dirty="0"/>
            </a:b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509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BE4A-7BC6-46E1-883D-A7798473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Were</a:t>
            </a:r>
            <a:r>
              <a:rPr lang="en-BE" dirty="0" err="1"/>
              <a:t>ld</a:t>
            </a:r>
            <a:r>
              <a:rPr lang="en-BE" dirty="0"/>
              <a:t> </a:t>
            </a:r>
            <a:r>
              <a:rPr lang="en-BE" dirty="0" err="1"/>
              <a:t>datastructuur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044F-B0AA-4E2B-BC63-214399A6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err="1"/>
              <a:t>Circulaire</a:t>
            </a:r>
            <a:r>
              <a:rPr lang="en-BE" dirty="0"/>
              <a:t> grid van </a:t>
            </a:r>
            <a:r>
              <a:rPr lang="en-BE" dirty="0" err="1"/>
              <a:t>mensen</a:t>
            </a:r>
            <a:r>
              <a:rPr lang="en-BE" dirty="0"/>
              <a:t> met </a:t>
            </a:r>
            <a:r>
              <a:rPr lang="en-BE" dirty="0" err="1"/>
              <a:t>afstand</a:t>
            </a:r>
            <a:endParaRPr lang="en-BE" dirty="0"/>
          </a:p>
          <a:p>
            <a:pPr lvl="1"/>
            <a:r>
              <a:rPr lang="en-BE" dirty="0"/>
              <a:t>(</a:t>
            </a:r>
            <a:r>
              <a:rPr lang="en-BE" dirty="0" err="1"/>
              <a:t>laatste</a:t>
            </a:r>
            <a:r>
              <a:rPr lang="en-BE" dirty="0"/>
              <a:t> </a:t>
            </a:r>
            <a:r>
              <a:rPr lang="en-BE" dirty="0" err="1"/>
              <a:t>mens</a:t>
            </a:r>
            <a:r>
              <a:rPr lang="en-BE" dirty="0"/>
              <a:t> </a:t>
            </a:r>
            <a:r>
              <a:rPr lang="en-BE" dirty="0" err="1"/>
              <a:t>zijn</a:t>
            </a:r>
            <a:r>
              <a:rPr lang="en-BE" dirty="0"/>
              <a:t> </a:t>
            </a:r>
            <a:r>
              <a:rPr lang="en-BE" dirty="0" err="1"/>
              <a:t>buur</a:t>
            </a:r>
            <a:r>
              <a:rPr lang="en-BE" dirty="0"/>
              <a:t> is de </a:t>
            </a:r>
            <a:r>
              <a:rPr lang="en-BE" dirty="0" err="1"/>
              <a:t>eerste</a:t>
            </a:r>
            <a:r>
              <a:rPr lang="en-BE" dirty="0"/>
              <a:t> </a:t>
            </a:r>
            <a:r>
              <a:rPr lang="en-BE" dirty="0" err="1"/>
              <a:t>mens</a:t>
            </a:r>
            <a:r>
              <a:rPr lang="en-BE" dirty="0"/>
              <a:t>)</a:t>
            </a:r>
          </a:p>
          <a:p>
            <a:r>
              <a:rPr lang="en-BE" dirty="0"/>
              <a:t>Buren = links, </a:t>
            </a:r>
            <a:r>
              <a:rPr lang="en-BE" dirty="0" err="1"/>
              <a:t>rechts</a:t>
            </a:r>
            <a:r>
              <a:rPr lang="en-BE" dirty="0"/>
              <a:t>, </a:t>
            </a:r>
            <a:r>
              <a:rPr lang="en-BE" dirty="0" err="1"/>
              <a:t>boven</a:t>
            </a:r>
            <a:r>
              <a:rPr lang="en-BE" dirty="0"/>
              <a:t>, </a:t>
            </a:r>
            <a:r>
              <a:rPr lang="en-BE" dirty="0" err="1"/>
              <a:t>onder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C6C8E-7C85-43EF-9D37-4E48899D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369" y="845469"/>
            <a:ext cx="3627539" cy="51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4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367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Virus Spreading Simulator</vt:lpstr>
      <vt:lpstr>Wat?</vt:lpstr>
      <vt:lpstr>Waarom?</vt:lpstr>
      <vt:lpstr>Hoe?</vt:lpstr>
      <vt:lpstr>Input</vt:lpstr>
      <vt:lpstr>Correctheid (mbv reguliere expressies)</vt:lpstr>
      <vt:lpstr>Virus ENFA</vt:lpstr>
      <vt:lpstr>Virus ENFA nut?</vt:lpstr>
      <vt:lpstr>Wereld datastructuur</vt:lpstr>
      <vt:lpstr>Mens datastructuur</vt:lpstr>
      <vt:lpstr>Simulatie met virus en wereld</vt:lpstr>
      <vt:lpstr>Mutatie</vt:lpstr>
      <vt:lpstr>Statistische verwerking</vt:lpstr>
      <vt:lpstr>QT5 GUI</vt:lpstr>
      <vt:lpstr>Resultaat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 Spreading Simulator</dc:title>
  <dc:creator>Frederic</dc:creator>
  <cp:lastModifiedBy>Frederic</cp:lastModifiedBy>
  <cp:revision>4</cp:revision>
  <dcterms:created xsi:type="dcterms:W3CDTF">2021-08-06T01:31:19Z</dcterms:created>
  <dcterms:modified xsi:type="dcterms:W3CDTF">2021-08-06T12:39:46Z</dcterms:modified>
</cp:coreProperties>
</file>