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90726-3FF3-4EFC-B380-3EFA94372B9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E660-7F32-4593-AE7A-5291116DED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715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917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01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866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72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619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14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58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44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75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833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40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6225-59A8-4A40-8D60-F27182AEB732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74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204C7-9F39-40F0-94A8-2673CEEC5A8E}"/>
              </a:ext>
            </a:extLst>
          </p:cNvPr>
          <p:cNvSpPr txBox="1"/>
          <p:nvPr/>
        </p:nvSpPr>
        <p:spPr>
          <a:xfrm>
            <a:off x="1940595" y="217224"/>
            <a:ext cx="295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Automatic 2K pumps Start-up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C0DE55-409C-4DE0-9AF2-A6A9B57FAC86}"/>
              </a:ext>
            </a:extLst>
          </p:cNvPr>
          <p:cNvSpPr txBox="1"/>
          <p:nvPr/>
        </p:nvSpPr>
        <p:spPr>
          <a:xfrm>
            <a:off x="281485" y="730976"/>
            <a:ext cx="6295030" cy="178510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100" b="1" dirty="0"/>
              <a:t>Sensors and actuators used:</a:t>
            </a:r>
          </a:p>
          <a:p>
            <a:r>
              <a:rPr lang="en-US" sz="1100" dirty="0"/>
              <a:t>Flow: FT551</a:t>
            </a:r>
          </a:p>
          <a:p>
            <a:r>
              <a:rPr lang="en-US" sz="1100" dirty="0"/>
              <a:t>Mean 2K pumps rotation: CstatH-2Kpumps:AllPumps:sFreq-calc</a:t>
            </a:r>
          </a:p>
          <a:p>
            <a:r>
              <a:rPr lang="en-US" sz="1100" dirty="0"/>
              <a:t>Yes </a:t>
            </a:r>
            <a:r>
              <a:rPr lang="en-US" sz="1100" dirty="0" err="1"/>
              <a:t>Cmd</a:t>
            </a:r>
            <a:r>
              <a:rPr lang="en-US" sz="1100" dirty="0"/>
              <a:t> to SQ13/SQ17</a:t>
            </a:r>
          </a:p>
          <a:p>
            <a:r>
              <a:rPr lang="en-US" sz="1100" dirty="0"/>
              <a:t>2K Pumps: </a:t>
            </a:r>
            <a:r>
              <a:rPr lang="en-US" sz="1100" dirty="0" err="1"/>
              <a:t>WH:cSetV</a:t>
            </a:r>
            <a:r>
              <a:rPr lang="en-US" sz="1100" dirty="0"/>
              <a:t>, </a:t>
            </a:r>
            <a:r>
              <a:rPr lang="en-US" sz="1100" dirty="0" err="1"/>
              <a:t>DV:cSetV</a:t>
            </a:r>
            <a:r>
              <a:rPr lang="en-US" sz="1100" dirty="0"/>
              <a:t>, </a:t>
            </a:r>
            <a:r>
              <a:rPr lang="en-US" sz="1100" dirty="0" err="1"/>
              <a:t>cOn</a:t>
            </a:r>
            <a:r>
              <a:rPr lang="en-US" sz="1100" dirty="0"/>
              <a:t>, </a:t>
            </a:r>
            <a:r>
              <a:rPr lang="en-US" sz="1100" dirty="0" err="1"/>
              <a:t>cmdReset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b="1" dirty="0"/>
              <a:t>Initial conditions:</a:t>
            </a:r>
          </a:p>
          <a:p>
            <a:r>
              <a:rPr lang="en-US" sz="1100" dirty="0"/>
              <a:t>SQ13 or SQ17 running</a:t>
            </a:r>
          </a:p>
          <a:p>
            <a:r>
              <a:rPr lang="en-US" sz="1100" b="1" dirty="0"/>
              <a:t>The user choices (separate for SQ13 and SQ17)</a:t>
            </a:r>
          </a:p>
          <a:p>
            <a:r>
              <a:rPr lang="en-US" sz="1100" dirty="0"/>
              <a:t>Automatic start-up (Boolean)</a:t>
            </a:r>
          </a:p>
          <a:p>
            <a:r>
              <a:rPr lang="en-US" sz="1100" dirty="0"/>
              <a:t>Max Flow</a:t>
            </a:r>
          </a:p>
          <a:p>
            <a:r>
              <a:rPr lang="en-US" sz="1100" dirty="0"/>
              <a:t>Pump’s speed increase step</a:t>
            </a:r>
          </a:p>
          <a:p>
            <a:r>
              <a:rPr lang="en-US" sz="1100" dirty="0"/>
              <a:t>Final WH value</a:t>
            </a:r>
          </a:p>
          <a:p>
            <a:endParaRPr lang="en-US" sz="1100" dirty="0"/>
          </a:p>
          <a:p>
            <a:r>
              <a:rPr lang="en-US" sz="1100" b="1" dirty="0"/>
              <a:t>The user choices (common for SQ13 and SQ17)</a:t>
            </a:r>
            <a:endParaRPr lang="en-US" sz="1100" dirty="0"/>
          </a:p>
          <a:p>
            <a:r>
              <a:rPr lang="en-US" sz="1100" dirty="0"/>
              <a:t>Hold current state (Boolean)</a:t>
            </a:r>
          </a:p>
          <a:p>
            <a:r>
              <a:rPr lang="en-US" sz="1100" dirty="0"/>
              <a:t>Stop sequence</a:t>
            </a:r>
          </a:p>
          <a:p>
            <a:r>
              <a:rPr lang="en-US" sz="1100" dirty="0"/>
              <a:t>Start the ramp-up</a:t>
            </a: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2EB334B7-53DC-4D02-8C1A-DCF3D691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7540" y="0"/>
            <a:ext cx="1275348" cy="462119"/>
          </a:xfrm>
        </p:spPr>
        <p:txBody>
          <a:bodyPr/>
          <a:lstStyle/>
          <a:p>
            <a:r>
              <a:rPr lang="sv-SE" dirty="0"/>
              <a:t>2020-12-16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E6C4128-C0C6-444E-A862-B4098D9F23C3}"/>
              </a:ext>
            </a:extLst>
          </p:cNvPr>
          <p:cNvGrpSpPr/>
          <p:nvPr/>
        </p:nvGrpSpPr>
        <p:grpSpPr>
          <a:xfrm>
            <a:off x="558638" y="2821920"/>
            <a:ext cx="6058406" cy="6608639"/>
            <a:chOff x="558638" y="2821920"/>
            <a:chExt cx="6058406" cy="6608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2B6DCE-7A25-4C06-9899-199A60BE3A90}"/>
                </a:ext>
              </a:extLst>
            </p:cNvPr>
            <p:cNvSpPr/>
            <p:nvPr/>
          </p:nvSpPr>
          <p:spPr>
            <a:xfrm>
              <a:off x="992267" y="3009962"/>
              <a:ext cx="2502569" cy="707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highlight>
                    <a:srgbClr val="00FFFF"/>
                  </a:highlight>
                </a:rPr>
                <a:t> 0 </a:t>
              </a:r>
              <a:r>
                <a:rPr lang="en-US"/>
                <a:t>  Idle</a:t>
              </a:r>
            </a:p>
            <a:p>
              <a:r>
                <a:rPr lang="en-US" sz="1200"/>
                <a:t>Waiting for SQ13/17 step 12 OR ”Start the ramp-up” command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064B63-A538-4818-B7DD-228C552CB532}"/>
                </a:ext>
              </a:extLst>
            </p:cNvPr>
            <p:cNvSpPr/>
            <p:nvPr/>
          </p:nvSpPr>
          <p:spPr>
            <a:xfrm>
              <a:off x="3922297" y="3479506"/>
              <a:ext cx="2310062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1 </a:t>
              </a:r>
              <a:r>
                <a:rPr lang="en-US" dirty="0"/>
                <a:t>  Reset</a:t>
              </a:r>
            </a:p>
            <a:p>
              <a:pPr algn="ctr"/>
              <a:r>
                <a:rPr lang="en-US" sz="1200" dirty="0"/>
                <a:t>Send RESET command to the 2K pumps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54EAEA-9DC3-45AD-88BA-B831FC1E1D78}"/>
                </a:ext>
              </a:extLst>
            </p:cNvPr>
            <p:cNvSpPr/>
            <p:nvPr/>
          </p:nvSpPr>
          <p:spPr>
            <a:xfrm>
              <a:off x="992265" y="4728861"/>
              <a:ext cx="2502569" cy="541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highlight>
                    <a:srgbClr val="00FFFF"/>
                  </a:highlight>
                </a:rPr>
                <a:t> 2 </a:t>
              </a:r>
              <a:r>
                <a:rPr lang="en-US"/>
                <a:t>  Full speed</a:t>
              </a:r>
            </a:p>
            <a:p>
              <a:pPr algn="ctr"/>
              <a:r>
                <a:rPr lang="en-US" sz="1200"/>
                <a:t>WH = 100%, DV = 100%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F6D67A-9C03-423D-AE75-20050BC92240}"/>
                </a:ext>
              </a:extLst>
            </p:cNvPr>
            <p:cNvSpPr/>
            <p:nvPr/>
          </p:nvSpPr>
          <p:spPr>
            <a:xfrm>
              <a:off x="998618" y="6725742"/>
              <a:ext cx="2502569" cy="570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4 </a:t>
              </a:r>
              <a:r>
                <a:rPr lang="en-US" dirty="0"/>
                <a:t>  Ramping down</a:t>
              </a:r>
            </a:p>
            <a:p>
              <a:pPr algn="ctr"/>
              <a:r>
                <a:rPr lang="en-US" sz="1200" dirty="0"/>
                <a:t>WH = 0%, DV = 10%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706B7C-CDE7-4AC8-9F0A-CF8515D559B7}"/>
                </a:ext>
              </a:extLst>
            </p:cNvPr>
            <p:cNvSpPr/>
            <p:nvPr/>
          </p:nvSpPr>
          <p:spPr>
            <a:xfrm>
              <a:off x="998619" y="7653267"/>
              <a:ext cx="2502569" cy="556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5 </a:t>
              </a:r>
              <a:r>
                <a:rPr lang="en-US" dirty="0"/>
                <a:t>  Waiting for step 18</a:t>
              </a:r>
            </a:p>
            <a:p>
              <a:pPr algn="ctr"/>
              <a:r>
                <a:rPr lang="en-US" sz="1200" dirty="0"/>
                <a:t>Send </a:t>
              </a:r>
              <a:r>
                <a:rPr lang="en-US" sz="1200" dirty="0" err="1"/>
                <a:t>cmdYes</a:t>
              </a:r>
              <a:r>
                <a:rPr lang="en-US" sz="1200" dirty="0"/>
                <a:t> to SQ13/17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DD8713-61BE-4559-8B62-295B116A463B}"/>
                </a:ext>
              </a:extLst>
            </p:cNvPr>
            <p:cNvSpPr/>
            <p:nvPr/>
          </p:nvSpPr>
          <p:spPr>
            <a:xfrm>
              <a:off x="998620" y="8503983"/>
              <a:ext cx="2502569" cy="926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6 </a:t>
              </a:r>
              <a:r>
                <a:rPr lang="en-US" dirty="0"/>
                <a:t>  Ramp-up</a:t>
              </a:r>
            </a:p>
            <a:p>
              <a:pPr algn="ctr"/>
              <a:r>
                <a:rPr lang="en-US" sz="1200" dirty="0"/>
                <a:t>Ramp-up the 2K pumps speed to DV=100%, WH = ”WH final value” with step = ”Increase step”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1E84C6-6E63-4230-BB05-333D23052FD5}"/>
                </a:ext>
              </a:extLst>
            </p:cNvPr>
            <p:cNvSpPr/>
            <p:nvPr/>
          </p:nvSpPr>
          <p:spPr>
            <a:xfrm>
              <a:off x="998617" y="5624467"/>
              <a:ext cx="2502569" cy="706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3 </a:t>
              </a:r>
              <a:r>
                <a:rPr lang="en-US" dirty="0"/>
                <a:t>  Warm-up the Pumps</a:t>
              </a:r>
            </a:p>
            <a:p>
              <a:pPr algn="ctr"/>
              <a:r>
                <a:rPr lang="en-US" sz="1200" dirty="0"/>
                <a:t>Run the pumps at full speed for 10 min.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A563329-7CE9-410A-B5A5-E5FACDA0E4DC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1738044" y="4223353"/>
              <a:ext cx="1011014" cy="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662D7DAF-BC20-49E2-ADA9-227033BF6F00}"/>
                </a:ext>
              </a:extLst>
            </p:cNvPr>
            <p:cNvCxnSpPr>
              <a:cxnSpLocks/>
              <a:stCxn id="5" idx="1"/>
              <a:endCxn id="10" idx="1"/>
            </p:cNvCxnSpPr>
            <p:nvPr/>
          </p:nvCxnSpPr>
          <p:spPr>
            <a:xfrm rot="10800000" flipH="1" flipV="1">
              <a:off x="992266" y="3363905"/>
              <a:ext cx="6353" cy="5603366"/>
            </a:xfrm>
            <a:prstGeom prst="bentConnector3">
              <a:avLst>
                <a:gd name="adj1" fmla="val -35983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E9A2D2F-E534-4D42-853F-62644381539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rot="16200000" flipH="1">
              <a:off x="2103025" y="8357103"/>
              <a:ext cx="293758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42D68548-2BA2-4415-B736-1C09A91294E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rot="16200000" flipH="1">
              <a:off x="2071189" y="7474551"/>
              <a:ext cx="35742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6C28751D-8525-4A50-A312-DE67B3DBC713}"/>
                </a:ext>
              </a:extLst>
            </p:cNvPr>
            <p:cNvCxnSpPr>
              <a:cxnSpLocks/>
              <a:stCxn id="11" idx="2"/>
              <a:endCxn id="8" idx="0"/>
            </p:cNvCxnSpPr>
            <p:nvPr/>
          </p:nvCxnSpPr>
          <p:spPr>
            <a:xfrm rot="16200000" flipH="1">
              <a:off x="2052402" y="6528241"/>
              <a:ext cx="39500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785D8D66-A9B1-4C1C-8CE1-0B837A00982F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 flipV="1">
              <a:off x="2243552" y="3009962"/>
              <a:ext cx="1257636" cy="4921784"/>
            </a:xfrm>
            <a:prstGeom prst="bentConnector4">
              <a:avLst>
                <a:gd name="adj1" fmla="val -243954"/>
                <a:gd name="adj2" fmla="val 104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9BD592D8-4BCC-471F-9FF3-C8AEE14B881F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 flipV="1">
              <a:off x="2243552" y="3009962"/>
              <a:ext cx="1257635" cy="4000828"/>
            </a:xfrm>
            <a:prstGeom prst="bentConnector4">
              <a:avLst>
                <a:gd name="adj1" fmla="val -243954"/>
                <a:gd name="adj2" fmla="val 10571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2983876-D429-4642-9A5E-7C2E645C4B8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 flipV="1">
              <a:off x="2249901" y="3009963"/>
              <a:ext cx="1251288" cy="5957308"/>
            </a:xfrm>
            <a:prstGeom prst="bentConnector4">
              <a:avLst>
                <a:gd name="adj1" fmla="val -245191"/>
                <a:gd name="adj2" fmla="val 1037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9F9EBDE2-5A3E-4F50-BD4F-DDE34599528C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rot="5400000" flipH="1">
              <a:off x="3071725" y="2181789"/>
              <a:ext cx="1177430" cy="2833776"/>
            </a:xfrm>
            <a:prstGeom prst="bentConnector5">
              <a:avLst>
                <a:gd name="adj1" fmla="val -35765"/>
                <a:gd name="adj2" fmla="val -52748"/>
                <a:gd name="adj3" fmla="val 1194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092E6E1C-3CE5-45D9-912E-63759FF92377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 flipH="1" flipV="1">
              <a:off x="3541269" y="2181789"/>
              <a:ext cx="238341" cy="2833776"/>
            </a:xfrm>
            <a:prstGeom prst="bentConnector5">
              <a:avLst>
                <a:gd name="adj1" fmla="val -95913"/>
                <a:gd name="adj2" fmla="val 51698"/>
                <a:gd name="adj3" fmla="val 30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F54BB646-AC60-4995-A511-10DD030E9294}"/>
                </a:ext>
              </a:extLst>
            </p:cNvPr>
            <p:cNvCxnSpPr>
              <a:cxnSpLocks/>
              <a:stCxn id="11" idx="3"/>
              <a:endCxn id="5" idx="0"/>
            </p:cNvCxnSpPr>
            <p:nvPr/>
          </p:nvCxnSpPr>
          <p:spPr>
            <a:xfrm flipH="1" flipV="1">
              <a:off x="2243552" y="3009962"/>
              <a:ext cx="1257634" cy="2967643"/>
            </a:xfrm>
            <a:prstGeom prst="bentConnector4">
              <a:avLst>
                <a:gd name="adj1" fmla="val -243954"/>
                <a:gd name="adj2" fmla="val 1077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FDB42DD2-72FD-4880-B02B-6AB3F270C7D0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16200000" flipH="1">
              <a:off x="2069755" y="5444319"/>
              <a:ext cx="353943" cy="63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5726116-B817-43E3-9010-107015B613AE}"/>
                </a:ext>
              </a:extLst>
            </p:cNvPr>
            <p:cNvSpPr txBox="1"/>
            <p:nvPr/>
          </p:nvSpPr>
          <p:spPr>
            <a:xfrm>
              <a:off x="2406312" y="3954956"/>
              <a:ext cx="15761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SQ13/17 step12 AND Automatic start-up AND 2KPumps Ready AND Not Hold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EF53E6C-39DD-44CA-A451-4AA34D97E063}"/>
                </a:ext>
              </a:extLst>
            </p:cNvPr>
            <p:cNvSpPr txBox="1"/>
            <p:nvPr/>
          </p:nvSpPr>
          <p:spPr>
            <a:xfrm>
              <a:off x="703694" y="3749734"/>
              <a:ext cx="15462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Not Automatic start-up &amp; SQ13/17 running AND “Start the ramp-up” </a:t>
              </a:r>
              <a:r>
                <a:rPr lang="en-US" sz="1000" dirty="0" err="1"/>
                <a:t>Cmd</a:t>
              </a:r>
              <a:endParaRPr lang="en-US" sz="10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782F354-0961-4B1B-86AB-E2B65B95382C}"/>
                </a:ext>
              </a:extLst>
            </p:cNvPr>
            <p:cNvSpPr txBox="1"/>
            <p:nvPr/>
          </p:nvSpPr>
          <p:spPr>
            <a:xfrm>
              <a:off x="5270165" y="2821920"/>
              <a:ext cx="11904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SQ13/17 step12 &amp; Automatic start-up &amp; 2KPumps Not Ready &amp; Not Hold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90B97DB-35AA-467D-9361-F3662320D26F}"/>
                </a:ext>
              </a:extLst>
            </p:cNvPr>
            <p:cNvSpPr txBox="1"/>
            <p:nvPr/>
          </p:nvSpPr>
          <p:spPr>
            <a:xfrm>
              <a:off x="5341696" y="4187392"/>
              <a:ext cx="1275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Stop the sequence OR 5 s  in this state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6EE3751-278F-43BE-8D1B-F34B6C9EFFED}"/>
                </a:ext>
              </a:extLst>
            </p:cNvPr>
            <p:cNvSpPr txBox="1"/>
            <p:nvPr/>
          </p:nvSpPr>
          <p:spPr>
            <a:xfrm>
              <a:off x="2406312" y="5254991"/>
              <a:ext cx="1335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Mean rotation speed &gt; 90 Hz AND Not Hold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5A89383-DB8D-4FFF-9F0A-1F47FF4E4AD2}"/>
                </a:ext>
              </a:extLst>
            </p:cNvPr>
            <p:cNvSpPr txBox="1"/>
            <p:nvPr/>
          </p:nvSpPr>
          <p:spPr>
            <a:xfrm>
              <a:off x="3870644" y="4489226"/>
              <a:ext cx="12753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Stop the sequence OR (time-out 30 min AND Not Hold)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7F6DD0C-2388-4E46-BDC6-E5AC95709154}"/>
                </a:ext>
              </a:extLst>
            </p:cNvPr>
            <p:cNvSpPr txBox="1"/>
            <p:nvPr/>
          </p:nvSpPr>
          <p:spPr>
            <a:xfrm>
              <a:off x="3958729" y="6745214"/>
              <a:ext cx="127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Stop the sequence 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EF8022B-B998-4FD9-94E9-87A60069BCE3}"/>
                </a:ext>
              </a:extLst>
            </p:cNvPr>
            <p:cNvSpPr txBox="1"/>
            <p:nvPr/>
          </p:nvSpPr>
          <p:spPr>
            <a:xfrm>
              <a:off x="2406312" y="7258268"/>
              <a:ext cx="1359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Mean rotation speed &lt; 10 Hz AND Not Hold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E616EEF-86F2-44D8-A118-D9EA5CE4354F}"/>
                </a:ext>
              </a:extLst>
            </p:cNvPr>
            <p:cNvSpPr txBox="1"/>
            <p:nvPr/>
          </p:nvSpPr>
          <p:spPr>
            <a:xfrm>
              <a:off x="2418345" y="6334213"/>
              <a:ext cx="1335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 mins in this state AND Not Hold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9CF7F65-D1EE-45F4-9B88-727B9F66B9DA}"/>
                </a:ext>
              </a:extLst>
            </p:cNvPr>
            <p:cNvSpPr txBox="1"/>
            <p:nvPr/>
          </p:nvSpPr>
          <p:spPr>
            <a:xfrm>
              <a:off x="3982455" y="7653267"/>
              <a:ext cx="127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Stop the sequence 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48A077A-E857-40FA-B1E7-90FC94E04196}"/>
                </a:ext>
              </a:extLst>
            </p:cNvPr>
            <p:cNvSpPr txBox="1"/>
            <p:nvPr/>
          </p:nvSpPr>
          <p:spPr>
            <a:xfrm>
              <a:off x="2430378" y="8210225"/>
              <a:ext cx="1335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SQ13/17 step 18</a:t>
              </a: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A03658D0-E5D6-4420-A52C-0B7FE1B8158A}"/>
                </a:ext>
              </a:extLst>
            </p:cNvPr>
            <p:cNvCxnSpPr>
              <a:cxnSpLocks/>
              <a:stCxn id="7" idx="3"/>
              <a:endCxn id="5" idx="0"/>
            </p:cNvCxnSpPr>
            <p:nvPr/>
          </p:nvCxnSpPr>
          <p:spPr>
            <a:xfrm flipH="1" flipV="1">
              <a:off x="2243552" y="3009962"/>
              <a:ext cx="1251282" cy="1989731"/>
            </a:xfrm>
            <a:prstGeom prst="bentConnector4">
              <a:avLst>
                <a:gd name="adj1" fmla="val -245193"/>
                <a:gd name="adj2" fmla="val 1114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A5FC17-25B9-419B-A6A9-EDC96C02FF38}"/>
                </a:ext>
              </a:extLst>
            </p:cNvPr>
            <p:cNvSpPr txBox="1"/>
            <p:nvPr/>
          </p:nvSpPr>
          <p:spPr>
            <a:xfrm>
              <a:off x="3982455" y="8490172"/>
              <a:ext cx="2177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Stop the sequence OR (WH &gt;= WH final value AND Not Hold)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026A86-A546-4C2E-A775-130B88A2C7EB}"/>
                </a:ext>
              </a:extLst>
            </p:cNvPr>
            <p:cNvCxnSpPr>
              <a:cxnSpLocks/>
            </p:cNvCxnSpPr>
            <p:nvPr/>
          </p:nvCxnSpPr>
          <p:spPr>
            <a:xfrm>
              <a:off x="558638" y="4303732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E1BA5-E2EB-4467-B0BC-3ECF2488E9EE}"/>
                </a:ext>
              </a:extLst>
            </p:cNvPr>
            <p:cNvCxnSpPr>
              <a:cxnSpLocks/>
            </p:cNvCxnSpPr>
            <p:nvPr/>
          </p:nvCxnSpPr>
          <p:spPr>
            <a:xfrm>
              <a:off x="2029911" y="4320491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2383256-1D37-491A-B49B-675451F82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74350" y="5437802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AA3839F-340A-4CC7-83C8-39BBF7B67A63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44" y="6522270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F94284-6C01-4A0C-A9A0-4B4D53C03B0C}"/>
                </a:ext>
              </a:extLst>
            </p:cNvPr>
            <p:cNvCxnSpPr>
              <a:cxnSpLocks/>
            </p:cNvCxnSpPr>
            <p:nvPr/>
          </p:nvCxnSpPr>
          <p:spPr>
            <a:xfrm>
              <a:off x="2010444" y="7472765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65D3EED-E964-40CF-A277-CA0846C22928}"/>
                </a:ext>
              </a:extLst>
            </p:cNvPr>
            <p:cNvCxnSpPr>
              <a:cxnSpLocks/>
            </p:cNvCxnSpPr>
            <p:nvPr/>
          </p:nvCxnSpPr>
          <p:spPr>
            <a:xfrm>
              <a:off x="2022476" y="8339039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2F65F38-1CB3-45BA-BCAA-708A8BF5B3F2}"/>
                </a:ext>
              </a:extLst>
            </p:cNvPr>
            <p:cNvCxnSpPr>
              <a:cxnSpLocks/>
            </p:cNvCxnSpPr>
            <p:nvPr/>
          </p:nvCxnSpPr>
          <p:spPr>
            <a:xfrm>
              <a:off x="4825840" y="3201554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F6389A-67A8-47E4-902B-4208637D2FD9}"/>
                </a:ext>
              </a:extLst>
            </p:cNvPr>
            <p:cNvCxnSpPr>
              <a:cxnSpLocks/>
            </p:cNvCxnSpPr>
            <p:nvPr/>
          </p:nvCxnSpPr>
          <p:spPr>
            <a:xfrm>
              <a:off x="4849903" y="4345709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8F8EAB9-80F5-4877-B34C-28717E0BA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0984" y="4849533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725E304-FFDD-4F70-BE20-E5160B7EA765}"/>
                </a:ext>
              </a:extLst>
            </p:cNvPr>
            <p:cNvSpPr txBox="1"/>
            <p:nvPr/>
          </p:nvSpPr>
          <p:spPr>
            <a:xfrm>
              <a:off x="3978442" y="5666968"/>
              <a:ext cx="127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Stop the sequence 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816A6A9-4491-41F3-B9FC-7932385E4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5102" y="5827445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9275B0E-322C-4E86-A6B6-26D4F52C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134" y="6827112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2E4B6ED-A63F-4E05-BD5F-19E016A31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7184" y="7763937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E2CE0D-19E6-4090-B6B3-BD8799BE6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442" y="8817112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11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305</Words>
  <Application>Microsoft Office PowerPoint</Application>
  <PresentationFormat>A4 Paper (210x297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Gajewski</dc:creator>
  <cp:lastModifiedBy>Konrad Gajewski</cp:lastModifiedBy>
  <cp:revision>25</cp:revision>
  <dcterms:created xsi:type="dcterms:W3CDTF">2020-12-16T09:59:03Z</dcterms:created>
  <dcterms:modified xsi:type="dcterms:W3CDTF">2020-12-16T16:02:13Z</dcterms:modified>
</cp:coreProperties>
</file>