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2490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90726-3FF3-4EFC-B380-3EFA94372B97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7E660-7F32-4593-AE7A-5291116DED5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7153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917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01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866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7274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619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514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6658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044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75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833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040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C6225-59A8-4A40-8D60-F27182AEB732}" type="datetimeFigureOut">
              <a:rPr lang="sv-SE" smtClean="0"/>
              <a:t>2025-01-23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97F7-D024-44F9-A7E1-55F929706F3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8749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C204C7-9F39-40F0-94A8-2673CEEC5A8E}"/>
              </a:ext>
            </a:extLst>
          </p:cNvPr>
          <p:cNvSpPr txBox="1"/>
          <p:nvPr/>
        </p:nvSpPr>
        <p:spPr>
          <a:xfrm>
            <a:off x="1437301" y="244238"/>
            <a:ext cx="398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Automatic 2K pumps Start-up for HNOSS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C0DE55-409C-4DE0-9AF2-A6A9B57FAC86}"/>
              </a:ext>
            </a:extLst>
          </p:cNvPr>
          <p:cNvSpPr txBox="1"/>
          <p:nvPr/>
        </p:nvSpPr>
        <p:spPr>
          <a:xfrm>
            <a:off x="323958" y="708046"/>
            <a:ext cx="6227917" cy="144655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100" b="1" dirty="0"/>
              <a:t>Sensors and actuators used:</a:t>
            </a:r>
          </a:p>
          <a:p>
            <a:r>
              <a:rPr lang="en-US" sz="1100" dirty="0"/>
              <a:t>Mean 2K pumps rotation: CstatH-2Kpumps:AllPumps:sFreq-calc</a:t>
            </a:r>
          </a:p>
          <a:p>
            <a:r>
              <a:rPr lang="en-US" sz="1100" dirty="0"/>
              <a:t>Accept </a:t>
            </a:r>
            <a:r>
              <a:rPr lang="en-US" sz="1100" dirty="0" err="1"/>
              <a:t>Cmd</a:t>
            </a:r>
            <a:r>
              <a:rPr lang="en-US" sz="1100" dirty="0"/>
              <a:t> to SQ9</a:t>
            </a:r>
          </a:p>
          <a:p>
            <a:r>
              <a:rPr lang="en-US" sz="1100" dirty="0"/>
              <a:t>2K Pumps: </a:t>
            </a:r>
            <a:r>
              <a:rPr lang="en-US" sz="1100" dirty="0" err="1"/>
              <a:t>WH:cSetV</a:t>
            </a:r>
            <a:r>
              <a:rPr lang="en-US" sz="1100" dirty="0"/>
              <a:t>, </a:t>
            </a:r>
            <a:r>
              <a:rPr lang="en-US" sz="1100" dirty="0" err="1"/>
              <a:t>DV:cSetV</a:t>
            </a:r>
            <a:r>
              <a:rPr lang="en-US" sz="1100" dirty="0"/>
              <a:t>, </a:t>
            </a:r>
            <a:r>
              <a:rPr lang="en-US" sz="1100" dirty="0" err="1"/>
              <a:t>cOn</a:t>
            </a:r>
            <a:r>
              <a:rPr lang="en-US" sz="1100" dirty="0" smtClean="0"/>
              <a:t>, </a:t>
            </a:r>
            <a:r>
              <a:rPr lang="en-US" sz="1100" dirty="0" err="1" smtClean="0"/>
              <a:t>sOn</a:t>
            </a:r>
            <a:r>
              <a:rPr lang="en-US" sz="1100" dirty="0" smtClean="0"/>
              <a:t>, </a:t>
            </a:r>
            <a:r>
              <a:rPr lang="en-US" sz="1100" dirty="0" err="1"/>
              <a:t>cmdReset</a:t>
            </a:r>
            <a:endParaRPr lang="en-US" sz="1100" dirty="0"/>
          </a:p>
          <a:p>
            <a:r>
              <a:rPr lang="en-US" sz="1100" dirty="0"/>
              <a:t>CstatH-RHtr:CV551:sRdV</a:t>
            </a:r>
            <a:endParaRPr lang="en-US" sz="1100" dirty="0"/>
          </a:p>
          <a:p>
            <a:r>
              <a:rPr lang="en-US" sz="1100" dirty="0"/>
              <a:t>2Kpumps:Ctrl:sPBcomOK</a:t>
            </a:r>
            <a:endParaRPr lang="en-US" sz="1100" dirty="0" smtClean="0"/>
          </a:p>
          <a:p>
            <a:endParaRPr lang="en-US" sz="1100" b="1" dirty="0"/>
          </a:p>
          <a:p>
            <a:pPr marL="171450" indent="400050"/>
            <a:r>
              <a:rPr lang="en-US" sz="1100" b="1" dirty="0" smtClean="0"/>
              <a:t>Initial </a:t>
            </a:r>
            <a:r>
              <a:rPr lang="en-US" sz="1100" b="1" dirty="0"/>
              <a:t>conditions:</a:t>
            </a:r>
          </a:p>
          <a:p>
            <a:pPr marL="171450" indent="400050"/>
            <a:r>
              <a:rPr lang="en-US" sz="1100" dirty="0"/>
              <a:t>SQ9 </a:t>
            </a:r>
            <a:r>
              <a:rPr lang="en-US" sz="1100" dirty="0" smtClean="0"/>
              <a:t>running</a:t>
            </a:r>
          </a:p>
          <a:p>
            <a:pPr marL="171450" indent="400050"/>
            <a:endParaRPr lang="en-US" sz="1100" dirty="0"/>
          </a:p>
          <a:p>
            <a:pPr marL="171450" indent="400050"/>
            <a:r>
              <a:rPr lang="en-US" sz="1100" b="1" dirty="0"/>
              <a:t>The user choices </a:t>
            </a:r>
          </a:p>
          <a:p>
            <a:pPr marL="171450" indent="400050"/>
            <a:r>
              <a:rPr lang="en-US" sz="1100" dirty="0"/>
              <a:t>Automatic </a:t>
            </a:r>
            <a:r>
              <a:rPr lang="en-US" sz="1100" dirty="0" smtClean="0"/>
              <a:t>operation </a:t>
            </a:r>
            <a:r>
              <a:rPr lang="en-US" sz="1100" dirty="0"/>
              <a:t>(Boolean)</a:t>
            </a:r>
          </a:p>
          <a:p>
            <a:pPr marL="171450" indent="400050">
              <a:tabLst>
                <a:tab pos="114300" algn="l"/>
              </a:tabLst>
            </a:pPr>
            <a:r>
              <a:rPr lang="en-US" sz="1100" dirty="0"/>
              <a:t>Final WH value</a:t>
            </a:r>
          </a:p>
          <a:p>
            <a:pPr marL="171450" indent="400050"/>
            <a:r>
              <a:rPr lang="en-US" sz="1100" dirty="0"/>
              <a:t>Hold current state (Boolean)</a:t>
            </a:r>
          </a:p>
          <a:p>
            <a:pPr marL="171450" indent="400050"/>
            <a:r>
              <a:rPr lang="en-US" sz="1100" dirty="0"/>
              <a:t>Stop sequence</a:t>
            </a:r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2EB334B7-53DC-4D02-8C1A-DCF3D691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47540" y="0"/>
            <a:ext cx="1275348" cy="462119"/>
          </a:xfrm>
        </p:spPr>
        <p:txBody>
          <a:bodyPr/>
          <a:lstStyle/>
          <a:p>
            <a:r>
              <a:rPr lang="sv-SE" dirty="0" smtClean="0"/>
              <a:t>2025-01-24</a:t>
            </a:r>
            <a:endParaRPr lang="sv-SE" dirty="0"/>
          </a:p>
        </p:txBody>
      </p:sp>
      <p:grpSp>
        <p:nvGrpSpPr>
          <p:cNvPr id="10" name="Group 9"/>
          <p:cNvGrpSpPr/>
          <p:nvPr/>
        </p:nvGrpSpPr>
        <p:grpSpPr>
          <a:xfrm>
            <a:off x="298872" y="2400523"/>
            <a:ext cx="6055781" cy="6428864"/>
            <a:chOff x="298872" y="2400523"/>
            <a:chExt cx="6055781" cy="64288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E2B6DCE-7A25-4C06-9899-199A60BE3A90}"/>
                </a:ext>
              </a:extLst>
            </p:cNvPr>
            <p:cNvSpPr/>
            <p:nvPr/>
          </p:nvSpPr>
          <p:spPr>
            <a:xfrm>
              <a:off x="729876" y="2588565"/>
              <a:ext cx="2502569" cy="70788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0 </a:t>
              </a:r>
              <a:r>
                <a:rPr lang="en-US" dirty="0"/>
                <a:t>  Idle</a:t>
              </a:r>
            </a:p>
            <a:p>
              <a:r>
                <a:rPr lang="en-US" sz="1200" dirty="0"/>
                <a:t>Waiting for SQ9 </a:t>
              </a:r>
              <a:r>
                <a:rPr lang="en-US" sz="1200" dirty="0" smtClean="0"/>
                <a:t>step6 OR (step14 AND CV551 = 0% AND Pumps </a:t>
              </a:r>
              <a:r>
                <a:rPr lang="en-US" sz="1200" dirty="0" err="1" smtClean="0"/>
                <a:t>sOn</a:t>
              </a:r>
              <a:r>
                <a:rPr lang="en-US" sz="1200" dirty="0" smtClean="0"/>
                <a:t>=1)</a:t>
              </a:r>
              <a:endParaRPr lang="en-US" sz="12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064B63-A538-4818-B7DD-228C552CB532}"/>
                </a:ext>
              </a:extLst>
            </p:cNvPr>
            <p:cNvSpPr/>
            <p:nvPr/>
          </p:nvSpPr>
          <p:spPr>
            <a:xfrm>
              <a:off x="3659906" y="3058109"/>
              <a:ext cx="2310062" cy="70788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1 </a:t>
              </a:r>
              <a:r>
                <a:rPr lang="en-US" dirty="0"/>
                <a:t>  Reset</a:t>
              </a:r>
            </a:p>
            <a:p>
              <a:pPr algn="ctr"/>
              <a:r>
                <a:rPr lang="en-US" sz="1200" dirty="0"/>
                <a:t>Send RESET command to the 2K pumps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454EAEA-9DC3-45AD-88BA-B831FC1E1D78}"/>
                </a:ext>
              </a:extLst>
            </p:cNvPr>
            <p:cNvSpPr/>
            <p:nvPr/>
          </p:nvSpPr>
          <p:spPr>
            <a:xfrm>
              <a:off x="729874" y="4307464"/>
              <a:ext cx="2502569" cy="54166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highlight>
                    <a:srgbClr val="00FFFF"/>
                  </a:highlight>
                </a:rPr>
                <a:t> 2 </a:t>
              </a:r>
              <a:r>
                <a:rPr lang="en-US"/>
                <a:t>  Full speed</a:t>
              </a:r>
            </a:p>
            <a:p>
              <a:pPr algn="ctr"/>
              <a:r>
                <a:rPr lang="en-US" sz="1200"/>
                <a:t>WH = 100%, DV = 100%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F6D67A-9C03-423D-AE75-20050BC92240}"/>
                </a:ext>
              </a:extLst>
            </p:cNvPr>
            <p:cNvSpPr/>
            <p:nvPr/>
          </p:nvSpPr>
          <p:spPr>
            <a:xfrm>
              <a:off x="736227" y="6304345"/>
              <a:ext cx="2502569" cy="5700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4 </a:t>
              </a:r>
              <a:r>
                <a:rPr lang="en-US" dirty="0"/>
                <a:t>  Ramping down</a:t>
              </a:r>
            </a:p>
            <a:p>
              <a:pPr algn="ctr"/>
              <a:r>
                <a:rPr lang="en-US" sz="1200" dirty="0"/>
                <a:t>WH = ”WH final value”, DV = 100%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1706B7C-CDE7-4AC8-9F0A-CF8515D559B7}"/>
                </a:ext>
              </a:extLst>
            </p:cNvPr>
            <p:cNvSpPr/>
            <p:nvPr/>
          </p:nvSpPr>
          <p:spPr>
            <a:xfrm>
              <a:off x="736228" y="7231870"/>
              <a:ext cx="2502569" cy="5569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5 </a:t>
              </a:r>
              <a:r>
                <a:rPr lang="en-US" dirty="0"/>
                <a:t>  Waiting for step </a:t>
              </a:r>
              <a:r>
                <a:rPr lang="en-US" dirty="0"/>
                <a:t>8</a:t>
              </a:r>
              <a:endParaRPr lang="en-US" dirty="0"/>
            </a:p>
            <a:p>
              <a:pPr algn="ctr"/>
              <a:r>
                <a:rPr lang="en-US" sz="1200" dirty="0"/>
                <a:t>Send </a:t>
              </a:r>
              <a:r>
                <a:rPr lang="en-US" sz="1200" dirty="0" err="1"/>
                <a:t>cmdAccept</a:t>
              </a:r>
              <a:r>
                <a:rPr lang="en-US" sz="1200" dirty="0"/>
                <a:t> to SQ9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1E84C6-6E63-4230-BB05-333D23052FD5}"/>
                </a:ext>
              </a:extLst>
            </p:cNvPr>
            <p:cNvSpPr/>
            <p:nvPr/>
          </p:nvSpPr>
          <p:spPr>
            <a:xfrm>
              <a:off x="736226" y="5203070"/>
              <a:ext cx="2502569" cy="706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3 </a:t>
              </a:r>
              <a:r>
                <a:rPr lang="en-US" dirty="0"/>
                <a:t>  Warm-up the Pumps</a:t>
              </a:r>
            </a:p>
            <a:p>
              <a:pPr algn="ctr"/>
              <a:r>
                <a:rPr lang="en-US" sz="1200" dirty="0"/>
                <a:t>Run the pumps at full speed for 10 min.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5A563329-7CE9-410A-B5A5-E5FACDA0E4DC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1475653" y="3801956"/>
              <a:ext cx="1011014" cy="2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42D68548-2BA2-4415-B736-1C09A91294E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rot="16200000" flipH="1">
              <a:off x="1808798" y="7053154"/>
              <a:ext cx="357429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6C28751D-8525-4A50-A312-DE67B3DBC713}"/>
                </a:ext>
              </a:extLst>
            </p:cNvPr>
            <p:cNvCxnSpPr>
              <a:cxnSpLocks/>
              <a:stCxn id="11" idx="2"/>
              <a:endCxn id="8" idx="0"/>
            </p:cNvCxnSpPr>
            <p:nvPr/>
          </p:nvCxnSpPr>
          <p:spPr>
            <a:xfrm rot="16200000" flipH="1">
              <a:off x="1790011" y="6106844"/>
              <a:ext cx="39500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785D8D66-A9B1-4C1C-8CE1-0B837A00982F}"/>
                </a:ext>
              </a:extLst>
            </p:cNvPr>
            <p:cNvCxnSpPr>
              <a:cxnSpLocks/>
              <a:stCxn id="9" idx="3"/>
              <a:endCxn id="5" idx="0"/>
            </p:cNvCxnSpPr>
            <p:nvPr/>
          </p:nvCxnSpPr>
          <p:spPr>
            <a:xfrm flipH="1" flipV="1">
              <a:off x="1981161" y="2588565"/>
              <a:ext cx="1257636" cy="4921784"/>
            </a:xfrm>
            <a:prstGeom prst="bentConnector4">
              <a:avLst>
                <a:gd name="adj1" fmla="val -243954"/>
                <a:gd name="adj2" fmla="val 104645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9BD592D8-4BCC-471F-9FF3-C8AEE14B881F}"/>
                </a:ext>
              </a:extLst>
            </p:cNvPr>
            <p:cNvCxnSpPr>
              <a:cxnSpLocks/>
              <a:stCxn id="8" idx="3"/>
              <a:endCxn id="5" idx="0"/>
            </p:cNvCxnSpPr>
            <p:nvPr/>
          </p:nvCxnSpPr>
          <p:spPr>
            <a:xfrm flipH="1" flipV="1">
              <a:off x="1981161" y="2588565"/>
              <a:ext cx="1257635" cy="4000828"/>
            </a:xfrm>
            <a:prstGeom prst="bentConnector4">
              <a:avLst>
                <a:gd name="adj1" fmla="val -243954"/>
                <a:gd name="adj2" fmla="val 10571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9F9EBDE2-5A3E-4F50-BD4F-DDE34599528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809334" y="1760392"/>
              <a:ext cx="1177430" cy="2833776"/>
            </a:xfrm>
            <a:prstGeom prst="bentConnector5">
              <a:avLst>
                <a:gd name="adj1" fmla="val -35765"/>
                <a:gd name="adj2" fmla="val -52748"/>
                <a:gd name="adj3" fmla="val 1194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092E6E1C-3CE5-45D9-912E-63759FF92377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rot="5400000" flipH="1" flipV="1">
              <a:off x="3278878" y="1760392"/>
              <a:ext cx="238341" cy="2833776"/>
            </a:xfrm>
            <a:prstGeom prst="bentConnector5">
              <a:avLst>
                <a:gd name="adj1" fmla="val -95913"/>
                <a:gd name="adj2" fmla="val 51698"/>
                <a:gd name="adj3" fmla="val 30192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F54BB646-AC60-4995-A511-10DD030E9294}"/>
                </a:ext>
              </a:extLst>
            </p:cNvPr>
            <p:cNvCxnSpPr>
              <a:cxnSpLocks/>
              <a:stCxn id="11" idx="3"/>
              <a:endCxn id="5" idx="0"/>
            </p:cNvCxnSpPr>
            <p:nvPr/>
          </p:nvCxnSpPr>
          <p:spPr>
            <a:xfrm flipH="1" flipV="1">
              <a:off x="1981161" y="2588565"/>
              <a:ext cx="1257634" cy="2967643"/>
            </a:xfrm>
            <a:prstGeom prst="bentConnector4">
              <a:avLst>
                <a:gd name="adj1" fmla="val -243954"/>
                <a:gd name="adj2" fmla="val 10770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ctor: Elbow 145">
              <a:extLst>
                <a:ext uri="{FF2B5EF4-FFF2-40B4-BE49-F238E27FC236}">
                  <a16:creationId xmlns:a16="http://schemas.microsoft.com/office/drawing/2014/main" id="{FDB42DD2-72FD-4880-B02B-6AB3F270C7D0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16200000" flipH="1">
              <a:off x="1807364" y="5022922"/>
              <a:ext cx="353943" cy="63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5726116-B817-43E3-9010-107015B613AE}"/>
                </a:ext>
              </a:extLst>
            </p:cNvPr>
            <p:cNvSpPr txBox="1"/>
            <p:nvPr/>
          </p:nvSpPr>
          <p:spPr>
            <a:xfrm>
              <a:off x="2143921" y="3533559"/>
              <a:ext cx="157614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SQ9 step6 AND Automatic start-up AND 2KPumps Ready AND Not Hold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782F354-0961-4B1B-86AB-E2B65B95382C}"/>
                </a:ext>
              </a:extLst>
            </p:cNvPr>
            <p:cNvSpPr txBox="1"/>
            <p:nvPr/>
          </p:nvSpPr>
          <p:spPr>
            <a:xfrm>
              <a:off x="5007774" y="2400523"/>
              <a:ext cx="11904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SQ9 step6 &amp; Automatic start-up &amp; 2KPumps Not Ready &amp; Not Hold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590B97DB-35AA-467D-9361-F3662320D26F}"/>
                </a:ext>
              </a:extLst>
            </p:cNvPr>
            <p:cNvSpPr txBox="1"/>
            <p:nvPr/>
          </p:nvSpPr>
          <p:spPr>
            <a:xfrm>
              <a:off x="5079305" y="3765995"/>
              <a:ext cx="12753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Stop the sequence OR 5 s  in this state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6EE3751-278F-43BE-8D1B-F34B6C9EFFED}"/>
                </a:ext>
              </a:extLst>
            </p:cNvPr>
            <p:cNvSpPr txBox="1"/>
            <p:nvPr/>
          </p:nvSpPr>
          <p:spPr>
            <a:xfrm>
              <a:off x="2215277" y="4823949"/>
              <a:ext cx="1335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Mean rotation speed &gt; 90 Hz AND Not Hold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5A89383-DB8D-4FFF-9F0A-1F47FF4E4AD2}"/>
                </a:ext>
              </a:extLst>
            </p:cNvPr>
            <p:cNvSpPr txBox="1"/>
            <p:nvPr/>
          </p:nvSpPr>
          <p:spPr>
            <a:xfrm>
              <a:off x="3608253" y="4067829"/>
              <a:ext cx="127534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Stop the sequence OR (time-out 30 min AND Not Hold)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F6DD0C-2388-4E46-BDC6-E5AC95709154}"/>
                </a:ext>
              </a:extLst>
            </p:cNvPr>
            <p:cNvSpPr txBox="1"/>
            <p:nvPr/>
          </p:nvSpPr>
          <p:spPr>
            <a:xfrm>
              <a:off x="3696338" y="6323817"/>
              <a:ext cx="127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Stop the sequence 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0EF8022B-B998-4FD9-94E9-87A60069BCE3}"/>
                </a:ext>
              </a:extLst>
            </p:cNvPr>
            <p:cNvSpPr txBox="1"/>
            <p:nvPr/>
          </p:nvSpPr>
          <p:spPr>
            <a:xfrm>
              <a:off x="2143921" y="6836871"/>
              <a:ext cx="21773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Mean rotation speed &lt; expected(WH) AND Not Hold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616EEF-86F2-44D8-A118-D9EA5CE4354F}"/>
                </a:ext>
              </a:extLst>
            </p:cNvPr>
            <p:cNvSpPr txBox="1"/>
            <p:nvPr/>
          </p:nvSpPr>
          <p:spPr>
            <a:xfrm>
              <a:off x="2155954" y="5912816"/>
              <a:ext cx="13355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10 mins in this state AND Not Hold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19CF7F65-D1EE-45F4-9B88-727B9F66B9DA}"/>
                </a:ext>
              </a:extLst>
            </p:cNvPr>
            <p:cNvSpPr txBox="1"/>
            <p:nvPr/>
          </p:nvSpPr>
          <p:spPr>
            <a:xfrm>
              <a:off x="3720063" y="7231870"/>
              <a:ext cx="208066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SQ9 step8 OR Stop </a:t>
              </a:r>
              <a:r>
                <a:rPr lang="en-US" sz="1000" dirty="0"/>
                <a:t>the </a:t>
              </a:r>
              <a:r>
                <a:rPr lang="en-US" sz="1000" dirty="0" smtClean="0"/>
                <a:t>sequence </a:t>
              </a:r>
              <a:endParaRPr lang="en-US" sz="1000" dirty="0"/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A03658D0-E5D6-4420-A52C-0B7FE1B815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90686" y="2588565"/>
              <a:ext cx="1251282" cy="1989731"/>
            </a:xfrm>
            <a:prstGeom prst="bentConnector4">
              <a:avLst>
                <a:gd name="adj1" fmla="val -245193"/>
                <a:gd name="adj2" fmla="val 1114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72E1BA5-E2EB-4467-B0BC-3ECF2488E9EE}"/>
                </a:ext>
              </a:extLst>
            </p:cNvPr>
            <p:cNvCxnSpPr>
              <a:cxnSpLocks/>
            </p:cNvCxnSpPr>
            <p:nvPr/>
          </p:nvCxnSpPr>
          <p:spPr>
            <a:xfrm>
              <a:off x="1767520" y="3899094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2383256-1D37-491A-B49B-675451F82B08}"/>
                </a:ext>
              </a:extLst>
            </p:cNvPr>
            <p:cNvCxnSpPr>
              <a:cxnSpLocks/>
            </p:cNvCxnSpPr>
            <p:nvPr/>
          </p:nvCxnSpPr>
          <p:spPr>
            <a:xfrm>
              <a:off x="1750059" y="5016405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AA3839F-340A-4CC7-83C8-39BBF7B67A63}"/>
                </a:ext>
              </a:extLst>
            </p:cNvPr>
            <p:cNvCxnSpPr>
              <a:cxnSpLocks/>
            </p:cNvCxnSpPr>
            <p:nvPr/>
          </p:nvCxnSpPr>
          <p:spPr>
            <a:xfrm>
              <a:off x="1748053" y="6100873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5F94284-6C01-4A0C-A9A0-4B4D53C03B0C}"/>
                </a:ext>
              </a:extLst>
            </p:cNvPr>
            <p:cNvCxnSpPr>
              <a:cxnSpLocks/>
            </p:cNvCxnSpPr>
            <p:nvPr/>
          </p:nvCxnSpPr>
          <p:spPr>
            <a:xfrm>
              <a:off x="1748053" y="7051368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2F65F38-1CB3-45BA-BCAA-708A8BF5B3F2}"/>
                </a:ext>
              </a:extLst>
            </p:cNvPr>
            <p:cNvCxnSpPr>
              <a:cxnSpLocks/>
            </p:cNvCxnSpPr>
            <p:nvPr/>
          </p:nvCxnSpPr>
          <p:spPr>
            <a:xfrm>
              <a:off x="4563449" y="2780157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6389A-67A8-47E4-902B-4208637D2FD9}"/>
                </a:ext>
              </a:extLst>
            </p:cNvPr>
            <p:cNvCxnSpPr>
              <a:cxnSpLocks/>
            </p:cNvCxnSpPr>
            <p:nvPr/>
          </p:nvCxnSpPr>
          <p:spPr>
            <a:xfrm>
              <a:off x="4587512" y="3924312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8F8EAB9-80F5-4877-B34C-28717E0BA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8593" y="4428136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0725E304-FFDD-4F70-BE20-E5160B7EA765}"/>
                </a:ext>
              </a:extLst>
            </p:cNvPr>
            <p:cNvSpPr txBox="1"/>
            <p:nvPr/>
          </p:nvSpPr>
          <p:spPr>
            <a:xfrm>
              <a:off x="3716051" y="5245571"/>
              <a:ext cx="127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Stop the sequence 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816A6A9-4491-41F3-B9FC-7932385E49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2711" y="5406048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9275B0E-322C-4E86-A6B6-26D4F52CF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4743" y="6405715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2E4B6ED-A63F-4E05-BD5F-19E016A31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93" y="7342540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6DD8713-61BE-4559-8B62-295B116A463B}"/>
                </a:ext>
              </a:extLst>
            </p:cNvPr>
            <p:cNvSpPr/>
            <p:nvPr/>
          </p:nvSpPr>
          <p:spPr>
            <a:xfrm>
              <a:off x="729873" y="8258517"/>
              <a:ext cx="2502569" cy="5708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highlight>
                    <a:srgbClr val="00FFFF"/>
                  </a:highlight>
                </a:rPr>
                <a:t> 6 </a:t>
              </a:r>
              <a:r>
                <a:rPr lang="en-US" dirty="0"/>
                <a:t>  </a:t>
              </a:r>
              <a:r>
                <a:rPr lang="en-US" dirty="0" smtClean="0"/>
                <a:t>Stopping</a:t>
              </a:r>
              <a:endParaRPr lang="en-US" dirty="0"/>
            </a:p>
            <a:p>
              <a:pPr algn="ctr"/>
              <a:r>
                <a:rPr lang="en-US" sz="1200" dirty="0" smtClean="0"/>
                <a:t>After 10 s stop 2K pumps</a:t>
              </a:r>
              <a:endParaRPr lang="en-US" sz="120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0E2CE0D-19E6-4090-B6B3-BD8799BE6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93" y="8395093"/>
              <a:ext cx="0" cy="30031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or: Elbow 44">
              <a:extLst>
                <a:ext uri="{FF2B5EF4-FFF2-40B4-BE49-F238E27FC236}">
                  <a16:creationId xmlns:a16="http://schemas.microsoft.com/office/drawing/2014/main" id="{662D7DAF-BC20-49E2-ADA9-227033BF6F00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732500" y="2933258"/>
              <a:ext cx="6353" cy="5603366"/>
            </a:xfrm>
            <a:prstGeom prst="bentConnector3">
              <a:avLst>
                <a:gd name="adj1" fmla="val -35983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3026A86-A546-4C2E-A775-130B88A2C7EB}"/>
                </a:ext>
              </a:extLst>
            </p:cNvPr>
            <p:cNvCxnSpPr>
              <a:cxnSpLocks/>
            </p:cNvCxnSpPr>
            <p:nvPr/>
          </p:nvCxnSpPr>
          <p:spPr>
            <a:xfrm>
              <a:off x="298872" y="3644485"/>
              <a:ext cx="43997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89">
              <a:extLst>
                <a:ext uri="{FF2B5EF4-FFF2-40B4-BE49-F238E27FC236}">
                  <a16:creationId xmlns:a16="http://schemas.microsoft.com/office/drawing/2014/main" id="{F2983876-D429-4642-9A5E-7C2E645C4B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89389" y="2587944"/>
              <a:ext cx="1251288" cy="5957308"/>
            </a:xfrm>
            <a:prstGeom prst="bentConnector4">
              <a:avLst>
                <a:gd name="adj1" fmla="val -245191"/>
                <a:gd name="adj2" fmla="val 10377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5726116-B817-43E3-9010-107015B613AE}"/>
                </a:ext>
              </a:extLst>
            </p:cNvPr>
            <p:cNvSpPr txBox="1"/>
            <p:nvPr/>
          </p:nvSpPr>
          <p:spPr>
            <a:xfrm>
              <a:off x="685072" y="3351015"/>
              <a:ext cx="117427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SQ9 </a:t>
              </a:r>
              <a:r>
                <a:rPr lang="en-US" sz="1000" dirty="0" smtClean="0"/>
                <a:t>step14 </a:t>
              </a:r>
              <a:r>
                <a:rPr lang="en-US" sz="1000" dirty="0"/>
                <a:t>AND Automatic </a:t>
              </a:r>
              <a:r>
                <a:rPr lang="en-US" sz="1000" dirty="0" smtClean="0"/>
                <a:t>op </a:t>
              </a:r>
              <a:r>
                <a:rPr lang="en-US" sz="1000" dirty="0"/>
                <a:t>AND 2KPumps </a:t>
              </a:r>
              <a:r>
                <a:rPr lang="en-US" sz="1000" dirty="0" smtClean="0"/>
                <a:t>running</a:t>
              </a:r>
              <a:endParaRPr lang="en-US" sz="10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F7F65-D1EE-45F4-9B88-727B9F66B9DA}"/>
                </a:ext>
              </a:extLst>
            </p:cNvPr>
            <p:cNvSpPr txBox="1"/>
            <p:nvPr/>
          </p:nvSpPr>
          <p:spPr>
            <a:xfrm>
              <a:off x="3699894" y="8233562"/>
              <a:ext cx="12753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Delay 10 s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114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1699</TotalTime>
  <Words>243</Words>
  <Application>Microsoft Office PowerPoint</Application>
  <PresentationFormat>A4 Paper (210x297 mm)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Konrad Gajewski</dc:creator>
  <cp:lastModifiedBy>Konrad Gajewski</cp:lastModifiedBy>
  <cp:revision>42</cp:revision>
  <dcterms:created xsi:type="dcterms:W3CDTF">2020-12-16T09:59:03Z</dcterms:created>
  <dcterms:modified xsi:type="dcterms:W3CDTF">2025-01-24T10:07:35Z</dcterms:modified>
</cp:coreProperties>
</file>