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6DF-CAEC-4D6D-830B-770AA61C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754B0-4B88-4702-A8BB-5FBEA585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E9FE-98C9-466F-8EAC-CB1F8AFA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08B3-8A0F-4DE3-A4EC-B696EBF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7853-FBA9-4227-B4DE-F3B58E1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4D1-35BF-491A-9408-C0E306C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D56B-C23F-4E87-B06C-1BAE9ED4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468C-6FAF-46BF-88E6-8512196A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11E6-ADD9-461D-98D8-D8B7DAE1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DA9F-7C6A-4D8F-AF41-811CEDE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419E2-ECE3-444F-8A18-4A9335DE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56F9-CE0D-4991-B9F0-B11FA96C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2921-9998-48F2-A4A4-32FBB09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490-C25D-4499-AFF2-BCB64082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8218-8E2E-4A8F-9C1B-ABC708F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A422-BE81-4404-A13A-37E1E30F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6196-985D-4D42-8DFC-E9078049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0B73-2D4B-49B2-81C2-01ADA920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4C72-D700-46AD-B355-E3F7707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0D8B-DB2E-4567-87DC-39BC0350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D93C-5C44-494B-A95A-EC0D00A7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0445-9A7A-4047-AE2C-D91061B7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F6E4-DAA3-4B54-B146-FFC04404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EC5-B979-40A3-966D-10932EBE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153C-A690-4295-9210-C92C102C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9BD1-D189-4BF5-B4B3-C0F05C8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5545-0D73-4FAB-9127-9DFC69AFB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3CD0-E3C3-4194-A4AF-02E8E015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25C3-0BBE-477E-9C60-30EEF059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B811-9B87-47A7-B3D6-7D1B8DF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04B6-F87E-408A-A902-FCF0A693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470-2420-4A28-B6E9-96E4E2CD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91EF-1818-4689-9671-0AB010C5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C266-5597-4631-89B4-4808F5B4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7A235-00A6-4FA7-AA3E-4FC6DBB44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FE956-8EA9-4638-A615-494D7C1A5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4005F-4DBF-4301-9508-66E92E78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34ABA-3B54-4B62-9FCC-4E17E060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EA35F-C800-46F7-A47B-CC40462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F3A7-C5D0-465F-BB7A-C057FAD2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C0BA9-045D-48A6-9187-38F10BDE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06BA-8E67-40E6-95B9-36D919D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6F4F-3503-44CF-801A-B5A897B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6BB07-4838-4A48-8DBC-C19848ED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0CC6A-DBFC-4850-AB85-AEDB1CD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E66F6-1F05-4D0C-8903-3735074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8886-B539-4A18-B715-6D8F621E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886F-19CB-4543-9036-3D15E7C8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851C-D1DE-48EA-9238-285047432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9F287-825F-4065-9B55-BA92067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E6D8-A101-4DFE-BC00-1FE5AF0D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1DBF-4D16-4E6C-BED2-EA1CDF4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5881-43E5-4EC8-A7D3-4606D9C6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356E-ECA6-482D-BC2E-312102E3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33C84-A135-44BE-9E0F-BE51E992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6654-80C3-4A34-87A0-B0D3352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30FC-F927-4499-949B-086B44D5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0119C-78C0-4754-B02F-E51AC5D0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45CB5-AC5B-4A04-94B4-4803DE8A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8283-F795-4BA0-A695-C69F920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8E1F-720E-415F-9579-DBADA93B3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488A-8360-4894-8DFF-01D12F7C9940}" type="datetimeFigureOut">
              <a:rPr lang="en-US" smtClean="0"/>
              <a:t>27-Nov-20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B377-04CF-4E87-861F-DF084715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6C4F-0409-4556-BA72-6C6A6090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ead3@4.2K" TargetMode="External"/><Relationship Id="rId2" Type="http://schemas.openxmlformats.org/officeDocument/2006/relationships/hyperlink" Target="mailto:Lead1@4.2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BE47C-28CA-4EB4-A656-C271228A83BE}"/>
              </a:ext>
            </a:extLst>
          </p:cNvPr>
          <p:cNvSpPr txBox="1"/>
          <p:nvPr/>
        </p:nvSpPr>
        <p:spPr>
          <a:xfrm>
            <a:off x="946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ED3-1686-48E6-BC67-80A3BA9A14B3}"/>
              </a:ext>
            </a:extLst>
          </p:cNvPr>
          <p:cNvSpPr txBox="1"/>
          <p:nvPr/>
        </p:nvSpPr>
        <p:spPr>
          <a:xfrm>
            <a:off x="946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EE1 Open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553D0-2D8B-40BC-B9DC-02D3CA77C86A}"/>
              </a:ext>
            </a:extLst>
          </p:cNvPr>
          <p:cNvSpPr txBox="1"/>
          <p:nvPr/>
        </p:nvSpPr>
        <p:spPr>
          <a:xfrm>
            <a:off x="6280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2157-BEEE-4246-A10B-F4DF80FA42AC}"/>
              </a:ext>
            </a:extLst>
          </p:cNvPr>
          <p:cNvSpPr txBox="1"/>
          <p:nvPr/>
        </p:nvSpPr>
        <p:spPr>
          <a:xfrm>
            <a:off x="6280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EE2 Open request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3A1A43-8C81-4691-AC55-FDE7F8BEC668}"/>
              </a:ext>
            </a:extLst>
          </p:cNvPr>
          <p:cNvCxnSpPr>
            <a:cxnSpLocks/>
          </p:cNvCxnSpPr>
          <p:nvPr/>
        </p:nvCxnSpPr>
        <p:spPr>
          <a:xfrm>
            <a:off x="2024743" y="3578772"/>
            <a:ext cx="0" cy="10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CBE948-467A-41CA-B6A6-9DD34292E05B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446CD-4F6E-4417-B049-AC9DE2F0C6E2}"/>
              </a:ext>
            </a:extLst>
          </p:cNvPr>
          <p:cNvSpPr txBox="1"/>
          <p:nvPr/>
        </p:nvSpPr>
        <p:spPr>
          <a:xfrm>
            <a:off x="1265308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1 position changed or lost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7D27-E626-481D-A718-2C37D7CECF69}"/>
              </a:ext>
            </a:extLst>
          </p:cNvPr>
          <p:cNvSpPr txBox="1"/>
          <p:nvPr/>
        </p:nvSpPr>
        <p:spPr>
          <a:xfrm>
            <a:off x="6636956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2 position changed or lost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3CDA6-103C-46E5-8F8F-890170DC1026}"/>
              </a:ext>
            </a:extLst>
          </p:cNvPr>
          <p:cNvSpPr txBox="1"/>
          <p:nvPr/>
        </p:nvSpPr>
        <p:spPr>
          <a:xfrm>
            <a:off x="500743" y="413657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</a:t>
            </a:r>
          </a:p>
        </p:txBody>
      </p:sp>
    </p:spTree>
    <p:extLst>
      <p:ext uri="{BB962C8B-B14F-4D97-AF65-F5344CB8AC3E}">
        <p14:creationId xmlns:p14="http://schemas.microsoft.com/office/powerpoint/2010/main" val="6425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7D69F-4C27-40BD-B097-E2D06669E9CE}"/>
              </a:ext>
            </a:extLst>
          </p:cNvPr>
          <p:cNvSpPr txBox="1"/>
          <p:nvPr/>
        </p:nvSpPr>
        <p:spPr>
          <a:xfrm>
            <a:off x="413657" y="533400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 Boxes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7476F-C17F-4BB6-9AC9-B882B018263C}"/>
              </a:ext>
            </a:extLst>
          </p:cNvPr>
          <p:cNvSpPr txBox="1"/>
          <p:nvPr/>
        </p:nvSpPr>
        <p:spPr>
          <a:xfrm>
            <a:off x="1001486" y="5029200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voltage box</a:t>
            </a:r>
          </a:p>
          <a:p>
            <a:r>
              <a:rPr lang="en-US" dirty="0"/>
              <a:t>High current 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75E84-BD6B-4064-98EE-36096C5E909E}"/>
              </a:ext>
            </a:extLst>
          </p:cNvPr>
          <p:cNvSpPr txBox="1"/>
          <p:nvPr/>
        </p:nvSpPr>
        <p:spPr>
          <a:xfrm>
            <a:off x="6501756" y="5029200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Lhe</a:t>
            </a:r>
            <a:r>
              <a:rPr lang="en-US" dirty="0"/>
              <a:t>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E866E-62A0-4666-AF6B-93F158D03816}"/>
              </a:ext>
            </a:extLst>
          </p:cNvPr>
          <p:cNvSpPr txBox="1"/>
          <p:nvPr/>
        </p:nvSpPr>
        <p:spPr>
          <a:xfrm>
            <a:off x="5679357" y="2710935"/>
            <a:ext cx="338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Permit 1 or Power permit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5BD9F-958F-44DE-B106-80F70E987FB9}"/>
              </a:ext>
            </a:extLst>
          </p:cNvPr>
          <p:cNvSpPr txBox="1"/>
          <p:nvPr/>
        </p:nvSpPr>
        <p:spPr>
          <a:xfrm>
            <a:off x="217714" y="2710935"/>
            <a:ext cx="395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status ON 1 or Power status 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0DF6C1-1B15-4F69-8EEC-616627903677}"/>
              </a:ext>
            </a:extLst>
          </p:cNvPr>
          <p:cNvCxnSpPr/>
          <p:nvPr/>
        </p:nvCxnSpPr>
        <p:spPr>
          <a:xfrm>
            <a:off x="2024743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6AB5B-12AB-448B-BD04-63C0D7052628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A09DB-42D3-44E4-A422-285D676C8BF5}"/>
              </a:ext>
            </a:extLst>
          </p:cNvPr>
          <p:cNvSpPr txBox="1"/>
          <p:nvPr/>
        </p:nvSpPr>
        <p:spPr>
          <a:xfrm>
            <a:off x="620485" y="435429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Permit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F6BFC-7ABA-41F4-AE28-7E2ED0BB87B3}"/>
              </a:ext>
            </a:extLst>
          </p:cNvPr>
          <p:cNvSpPr txBox="1"/>
          <p:nvPr/>
        </p:nvSpPr>
        <p:spPr>
          <a:xfrm>
            <a:off x="1011996" y="6132786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07F0-B2D2-43AF-96E7-6B0AE7EB49B1}"/>
              </a:ext>
            </a:extLst>
          </p:cNvPr>
          <p:cNvSpPr txBox="1"/>
          <p:nvPr/>
        </p:nvSpPr>
        <p:spPr>
          <a:xfrm>
            <a:off x="7731466" y="6132786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62DFEE-4A3E-458D-8E0A-71474BA36968}"/>
              </a:ext>
            </a:extLst>
          </p:cNvPr>
          <p:cNvCxnSpPr/>
          <p:nvPr/>
        </p:nvCxnSpPr>
        <p:spPr>
          <a:xfrm>
            <a:off x="2035253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2909-BAAE-4FC1-9543-FAE9EE6BB5A9}"/>
              </a:ext>
            </a:extLst>
          </p:cNvPr>
          <p:cNvCxnSpPr/>
          <p:nvPr/>
        </p:nvCxnSpPr>
        <p:spPr>
          <a:xfrm>
            <a:off x="8599338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EEF8E-3D2C-4825-98FC-FD3831EDF777}"/>
              </a:ext>
            </a:extLst>
          </p:cNvPr>
          <p:cNvSpPr txBox="1"/>
          <p:nvPr/>
        </p:nvSpPr>
        <p:spPr>
          <a:xfrm>
            <a:off x="387581" y="2163966"/>
            <a:ext cx="2302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2"/>
              </a:rPr>
              <a:t>Lead1@4.2K</a:t>
            </a:r>
            <a:r>
              <a:rPr lang="en-US" dirty="0"/>
              <a:t> or below </a:t>
            </a:r>
          </a:p>
          <a:p>
            <a:r>
              <a:rPr lang="en-US" dirty="0">
                <a:hlinkClick r:id="rId3"/>
              </a:rPr>
              <a:t>Lead2@4.2K</a:t>
            </a:r>
            <a:r>
              <a:rPr lang="en-US" dirty="0"/>
              <a:t> or below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B698-9FA6-4D48-BE20-061651ADF800}"/>
              </a:ext>
            </a:extLst>
          </p:cNvPr>
          <p:cNvSpPr txBox="1"/>
          <p:nvPr/>
        </p:nvSpPr>
        <p:spPr>
          <a:xfrm>
            <a:off x="6915983" y="2163965"/>
            <a:ext cx="22500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97056-514A-4F65-864F-4E8F36267853}"/>
              </a:ext>
            </a:extLst>
          </p:cNvPr>
          <p:cNvSpPr txBox="1"/>
          <p:nvPr/>
        </p:nvSpPr>
        <p:spPr>
          <a:xfrm>
            <a:off x="3189139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1 pos 1 or pos 2</a:t>
            </a:r>
          </a:p>
          <a:p>
            <a:r>
              <a:rPr lang="en-US" dirty="0"/>
              <a:t>PC1 power fail</a:t>
            </a:r>
          </a:p>
          <a:p>
            <a:r>
              <a:rPr lang="en-US" dirty="0"/>
              <a:t>PC1 connected</a:t>
            </a:r>
          </a:p>
          <a:p>
            <a:r>
              <a:rPr lang="en-US" dirty="0"/>
              <a:t>PC1 status on</a:t>
            </a:r>
          </a:p>
          <a:p>
            <a:r>
              <a:rPr lang="en-US" dirty="0"/>
              <a:t>EE1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EE1 remote</a:t>
            </a:r>
          </a:p>
          <a:p>
            <a:r>
              <a:rPr lang="en-US" dirty="0"/>
              <a:t>EE1 no error</a:t>
            </a:r>
          </a:p>
          <a:p>
            <a:r>
              <a:rPr lang="en-US" dirty="0"/>
              <a:t>EE1 switch closed</a:t>
            </a:r>
          </a:p>
          <a:p>
            <a:r>
              <a:rPr lang="en-US" dirty="0"/>
              <a:t>EE1 SPA</a:t>
            </a:r>
          </a:p>
          <a:p>
            <a:r>
              <a:rPr lang="en-US" dirty="0"/>
              <a:t>EE1 flow switch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1BAA6-E1B7-4CC0-8AB5-4B80779A46F8}"/>
              </a:ext>
            </a:extLst>
          </p:cNvPr>
          <p:cNvSpPr txBox="1"/>
          <p:nvPr/>
        </p:nvSpPr>
        <p:spPr>
          <a:xfrm>
            <a:off x="9254603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2 pos 1 or pos 2</a:t>
            </a:r>
            <a:br>
              <a:rPr lang="en-US" dirty="0"/>
            </a:br>
            <a:r>
              <a:rPr lang="en-US" dirty="0"/>
              <a:t>PC2 power fail</a:t>
            </a:r>
          </a:p>
          <a:p>
            <a:r>
              <a:rPr lang="en-US" dirty="0"/>
              <a:t>PC2 connected</a:t>
            </a:r>
          </a:p>
          <a:p>
            <a:r>
              <a:rPr lang="en-US" dirty="0"/>
              <a:t>PC2 status on</a:t>
            </a:r>
          </a:p>
          <a:p>
            <a:r>
              <a:rPr lang="en-US" dirty="0"/>
              <a:t>EE2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EE2 remote</a:t>
            </a:r>
          </a:p>
          <a:p>
            <a:r>
              <a:rPr lang="en-US" dirty="0"/>
              <a:t>EE2 no error</a:t>
            </a:r>
          </a:p>
          <a:p>
            <a:r>
              <a:rPr lang="en-US" dirty="0"/>
              <a:t>EE2 switch closed</a:t>
            </a:r>
          </a:p>
          <a:p>
            <a:r>
              <a:rPr lang="en-US" dirty="0"/>
              <a:t>EE2 SPA</a:t>
            </a:r>
          </a:p>
          <a:p>
            <a:r>
              <a:rPr lang="en-US" dirty="0"/>
              <a:t>EE2 flow 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79222-382F-46F7-AD9C-5924F2586D67}"/>
              </a:ext>
            </a:extLst>
          </p:cNvPr>
          <p:cNvSpPr txBox="1"/>
          <p:nvPr/>
        </p:nvSpPr>
        <p:spPr>
          <a:xfrm>
            <a:off x="4100856" y="0"/>
            <a:ext cx="51537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temperature: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Lead1 – TT690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Lead2 – TT691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Lead3 – TT692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Lead4 – TT693</a:t>
            </a:r>
          </a:p>
        </p:txBody>
      </p:sp>
    </p:spTree>
    <p:extLst>
      <p:ext uri="{BB962C8B-B14F-4D97-AF65-F5344CB8AC3E}">
        <p14:creationId xmlns:p14="http://schemas.microsoft.com/office/powerpoint/2010/main" val="40616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6CF99-F776-492A-8853-E436B79E5784}"/>
              </a:ext>
            </a:extLst>
          </p:cNvPr>
          <p:cNvSpPr txBox="1"/>
          <p:nvPr/>
        </p:nvSpPr>
        <p:spPr>
          <a:xfrm>
            <a:off x="1251857" y="664029"/>
            <a:ext cx="6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E2F85-2BA3-4CB5-AFB9-249D57F1FFD7}"/>
              </a:ext>
            </a:extLst>
          </p:cNvPr>
          <p:cNvSpPr txBox="1"/>
          <p:nvPr/>
        </p:nvSpPr>
        <p:spPr>
          <a:xfrm>
            <a:off x="315685" y="1151709"/>
            <a:ext cx="114517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Buttons:</a:t>
            </a:r>
          </a:p>
          <a:p>
            <a:r>
              <a:rPr lang="en-US" dirty="0"/>
              <a:t>  Reset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EE1 (inversed logic) Pulse 1_0_1: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Reset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EE2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EE2 (inversed logic) Pulse 1_0_1: 500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Param:</a:t>
            </a:r>
          </a:p>
          <a:p>
            <a:r>
              <a:rPr lang="en-US" dirty="0"/>
              <a:t>  Q_TO_CRYO_MIN_CUR</a:t>
            </a:r>
          </a:p>
          <a:p>
            <a:pPr marL="179388"/>
            <a:r>
              <a:rPr lang="en-US" i="1" dirty="0"/>
              <a:t>Option 1 to read the current: Use EPICS (MAG-RCH1: I_MEAS, MAG-RCH2: I_MEAS)</a:t>
            </a:r>
          </a:p>
          <a:p>
            <a:pPr marL="179388"/>
            <a:r>
              <a:rPr lang="en-US" i="1" dirty="0"/>
              <a:t>Option 2 to read the current: I can provide you 4 signal 0-10V equivalent to 0-1000A. These signals correspond to the current for the 4 modules of the 2 power converters (each power converter is composed of 2 modules of 1000A). To have the total current they have to be summed (signal 1 and 2 for PC1 and signal 3 and 4 for PC 2)</a:t>
            </a:r>
            <a:br>
              <a:rPr lang="en-US" i="1" dirty="0"/>
            </a:br>
            <a:endParaRPr lang="en-US" i="1" dirty="0"/>
          </a:p>
          <a:p>
            <a:pPr marL="179388"/>
            <a:r>
              <a:rPr lang="en-US" i="1" dirty="0"/>
              <a:t>If you receive the quench signal (quench status), there is a fast power abort (slide1) and you inform the cryogenic to start the “recovery sequence”.</a:t>
            </a:r>
          </a:p>
          <a:p>
            <a:pPr marL="179388"/>
            <a:r>
              <a:rPr lang="en-US" i="1" dirty="0"/>
              <a:t>If you receive the quench signal but the current from the power converter is below the “</a:t>
            </a:r>
            <a:r>
              <a:rPr lang="en-US" dirty="0"/>
              <a:t>Q_TO_CRYO_MIN_CUR</a:t>
            </a:r>
            <a:r>
              <a:rPr lang="en-US" i="1" dirty="0"/>
              <a:t>” , there is a fast power abort (slide1) but you don’t send the signal to the </a:t>
            </a:r>
            <a:r>
              <a:rPr lang="en-US" i="1" dirty="0" err="1"/>
              <a:t>cryo</a:t>
            </a:r>
            <a:endParaRPr lang="en-US" i="1" dirty="0"/>
          </a:p>
          <a:p>
            <a:pPr marL="179388"/>
            <a:r>
              <a:rPr lang="en-US" i="1" dirty="0"/>
              <a:t>Can you add on epics 2 boxes corresponding to the current PC1, current PC2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5D9E3-155C-4E9D-BFDD-A7233D370FD8}"/>
              </a:ext>
            </a:extLst>
          </p:cNvPr>
          <p:cNvSpPr txBox="1"/>
          <p:nvPr/>
        </p:nvSpPr>
        <p:spPr>
          <a:xfrm>
            <a:off x="6780995" y="0"/>
            <a:ext cx="5153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current: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1 – MAG-RCH1:I_MEAS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2 – MAG-RCH2:I_MEAS</a:t>
            </a:r>
          </a:p>
        </p:txBody>
      </p:sp>
    </p:spTree>
    <p:extLst>
      <p:ext uri="{BB962C8B-B14F-4D97-AF65-F5344CB8AC3E}">
        <p14:creationId xmlns:p14="http://schemas.microsoft.com/office/powerpoint/2010/main" val="10222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491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Pepitone</dc:creator>
  <cp:lastModifiedBy>Kevin Pepitone</cp:lastModifiedBy>
  <cp:revision>11</cp:revision>
  <dcterms:created xsi:type="dcterms:W3CDTF">2020-11-27T12:01:27Z</dcterms:created>
  <dcterms:modified xsi:type="dcterms:W3CDTF">2020-11-27T15:05:01Z</dcterms:modified>
</cp:coreProperties>
</file>