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906000" cy="6858000" type="A4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01" autoAdjust="0"/>
  </p:normalViewPr>
  <p:slideViewPr>
    <p:cSldViewPr>
      <p:cViewPr varScale="1">
        <p:scale>
          <a:sx n="103" d="100"/>
          <a:sy n="103" d="100"/>
        </p:scale>
        <p:origin x="-486" y="-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EDEF9-EB9E-4B02-9D9C-8B8CC8CA1D21}" type="datetimeFigureOut">
              <a:rPr lang="sv-SE" smtClean="0"/>
              <a:t>2016-10-13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371E5-ED9D-471D-B025-0C91B84004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7565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371E5-ED9D-471D-B025-0C91B84004B8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1738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6797-7B1B-4495-AE29-9DBA7E6CBEE9}" type="datetimeFigureOut">
              <a:rPr lang="sv-SE" smtClean="0"/>
              <a:t>2016-10-13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2D5B-6171-4649-B3CC-001E29E417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597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6797-7B1B-4495-AE29-9DBA7E6CBEE9}" type="datetimeFigureOut">
              <a:rPr lang="sv-SE" smtClean="0"/>
              <a:t>2016-10-13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2D5B-6171-4649-B3CC-001E29E417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481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6797-7B1B-4495-AE29-9DBA7E6CBEE9}" type="datetimeFigureOut">
              <a:rPr lang="sv-SE" smtClean="0"/>
              <a:t>2016-10-13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2D5B-6171-4649-B3CC-001E29E417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50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6797-7B1B-4495-AE29-9DBA7E6CBEE9}" type="datetimeFigureOut">
              <a:rPr lang="sv-SE" smtClean="0"/>
              <a:t>2016-10-13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2D5B-6171-4649-B3CC-001E29E417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315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6797-7B1B-4495-AE29-9DBA7E6CBEE9}" type="datetimeFigureOut">
              <a:rPr lang="sv-SE" smtClean="0"/>
              <a:t>2016-10-13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2D5B-6171-4649-B3CC-001E29E417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597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6797-7B1B-4495-AE29-9DBA7E6CBEE9}" type="datetimeFigureOut">
              <a:rPr lang="sv-SE" smtClean="0"/>
              <a:t>2016-10-13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2D5B-6171-4649-B3CC-001E29E417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784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6797-7B1B-4495-AE29-9DBA7E6CBEE9}" type="datetimeFigureOut">
              <a:rPr lang="sv-SE" smtClean="0"/>
              <a:t>2016-10-13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2D5B-6171-4649-B3CC-001E29E417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335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6797-7B1B-4495-AE29-9DBA7E6CBEE9}" type="datetimeFigureOut">
              <a:rPr lang="sv-SE" smtClean="0"/>
              <a:t>2016-10-13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2D5B-6171-4649-B3CC-001E29E417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390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6797-7B1B-4495-AE29-9DBA7E6CBEE9}" type="datetimeFigureOut">
              <a:rPr lang="sv-SE" smtClean="0"/>
              <a:t>2016-10-13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2D5B-6171-4649-B3CC-001E29E417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642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6797-7B1B-4495-AE29-9DBA7E6CBEE9}" type="datetimeFigureOut">
              <a:rPr lang="sv-SE" smtClean="0"/>
              <a:t>2016-10-13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2D5B-6171-4649-B3CC-001E29E417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045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6797-7B1B-4495-AE29-9DBA7E6CBEE9}" type="datetimeFigureOut">
              <a:rPr lang="sv-SE" smtClean="0"/>
              <a:t>2016-10-13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2D5B-6171-4649-B3CC-001E29E417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656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B6797-7B1B-4495-AE29-9DBA7E6CBEE9}" type="datetimeFigureOut">
              <a:rPr lang="sv-SE" smtClean="0"/>
              <a:t>2016-10-13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D2D5B-6171-4649-B3CC-001E29E417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278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948518" y="2536311"/>
            <a:ext cx="1872208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Uncleared</a:t>
            </a:r>
          </a:p>
          <a:p>
            <a:pPr algn="ctr"/>
            <a:r>
              <a:rPr lang="sv-SE" sz="900" dirty="0" smtClean="0"/>
              <a:t>States </a:t>
            </a:r>
            <a:r>
              <a:rPr lang="sv-SE" sz="900" dirty="0" smtClean="0"/>
              <a:t>1-3</a:t>
            </a:r>
            <a:endParaRPr lang="sv-SE" sz="900" dirty="0"/>
          </a:p>
        </p:txBody>
      </p:sp>
      <p:sp>
        <p:nvSpPr>
          <p:cNvPr id="4" name="Oval 3"/>
          <p:cNvSpPr/>
          <p:nvPr/>
        </p:nvSpPr>
        <p:spPr>
          <a:xfrm>
            <a:off x="1364601" y="5295922"/>
            <a:ext cx="1716191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Cleared</a:t>
            </a:r>
          </a:p>
          <a:p>
            <a:pPr algn="ctr"/>
            <a:r>
              <a:rPr lang="sv-SE" sz="900" dirty="0" smtClean="0"/>
              <a:t>State </a:t>
            </a:r>
            <a:r>
              <a:rPr lang="sv-SE" sz="900" dirty="0" smtClean="0"/>
              <a:t>10</a:t>
            </a:r>
            <a:endParaRPr lang="sv-SE" sz="900" dirty="0"/>
          </a:p>
        </p:txBody>
      </p:sp>
      <p:sp>
        <p:nvSpPr>
          <p:cNvPr id="5" name="Oval 4"/>
          <p:cNvSpPr/>
          <p:nvPr/>
        </p:nvSpPr>
        <p:spPr>
          <a:xfrm>
            <a:off x="7138207" y="5362878"/>
            <a:ext cx="187220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Clearing completed #1</a:t>
            </a:r>
          </a:p>
          <a:p>
            <a:pPr algn="ctr"/>
            <a:r>
              <a:rPr lang="sv-SE" sz="900" dirty="0" smtClean="0"/>
              <a:t>State </a:t>
            </a:r>
            <a:r>
              <a:rPr lang="sv-SE" sz="900" dirty="0" smtClean="0"/>
              <a:t>8</a:t>
            </a:r>
            <a:endParaRPr lang="sv-SE" sz="900" dirty="0"/>
          </a:p>
        </p:txBody>
      </p:sp>
      <p:sp>
        <p:nvSpPr>
          <p:cNvPr id="6" name="Oval 5"/>
          <p:cNvSpPr/>
          <p:nvPr/>
        </p:nvSpPr>
        <p:spPr>
          <a:xfrm>
            <a:off x="7138207" y="3991278"/>
            <a:ext cx="187220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Clearing started #2</a:t>
            </a:r>
          </a:p>
          <a:p>
            <a:pPr algn="ctr"/>
            <a:r>
              <a:rPr lang="sv-SE" sz="900" dirty="0" smtClean="0"/>
              <a:t>State </a:t>
            </a:r>
            <a:r>
              <a:rPr lang="sv-SE" sz="900" dirty="0" smtClean="0"/>
              <a:t>7</a:t>
            </a:r>
            <a:endParaRPr lang="sv-SE" sz="900" dirty="0"/>
          </a:p>
        </p:txBody>
      </p:sp>
      <p:sp>
        <p:nvSpPr>
          <p:cNvPr id="7" name="Oval 6"/>
          <p:cNvSpPr/>
          <p:nvPr/>
        </p:nvSpPr>
        <p:spPr>
          <a:xfrm>
            <a:off x="7138207" y="2655918"/>
            <a:ext cx="187220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Clearing started #1</a:t>
            </a:r>
          </a:p>
          <a:p>
            <a:pPr algn="ctr"/>
            <a:r>
              <a:rPr lang="sv-SE" sz="900" dirty="0" smtClean="0"/>
              <a:t>State </a:t>
            </a:r>
            <a:r>
              <a:rPr lang="sv-SE" sz="900" dirty="0" smtClean="0"/>
              <a:t>5-6</a:t>
            </a:r>
            <a:endParaRPr lang="sv-SE" sz="900" dirty="0"/>
          </a:p>
        </p:txBody>
      </p:sp>
      <p:sp>
        <p:nvSpPr>
          <p:cNvPr id="8" name="Oval 7"/>
          <p:cNvSpPr/>
          <p:nvPr/>
        </p:nvSpPr>
        <p:spPr>
          <a:xfrm>
            <a:off x="7138207" y="1251851"/>
            <a:ext cx="187220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Clearing initiated</a:t>
            </a:r>
          </a:p>
          <a:p>
            <a:pPr algn="ctr"/>
            <a:r>
              <a:rPr lang="sv-SE" sz="900" dirty="0" smtClean="0"/>
              <a:t>State </a:t>
            </a:r>
            <a:r>
              <a:rPr lang="sv-SE" sz="900" dirty="0" smtClean="0"/>
              <a:t>4</a:t>
            </a:r>
            <a:endParaRPr lang="sv-SE" sz="900" dirty="0"/>
          </a:p>
        </p:txBody>
      </p:sp>
      <p:cxnSp>
        <p:nvCxnSpPr>
          <p:cNvPr id="10" name="Curved Connector 9"/>
          <p:cNvCxnSpPr>
            <a:stCxn id="3" idx="1"/>
            <a:endCxn id="8" idx="0"/>
          </p:cNvCxnSpPr>
          <p:nvPr/>
        </p:nvCxnSpPr>
        <p:spPr>
          <a:xfrm rot="5400000" flipH="1" flipV="1">
            <a:off x="4439319" y="-964770"/>
            <a:ext cx="1418371" cy="5851614"/>
          </a:xfrm>
          <a:prstGeom prst="curvedConnector3">
            <a:avLst>
              <a:gd name="adj1" fmla="val 1161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8" idx="2"/>
            <a:endCxn id="3" idx="0"/>
          </p:cNvCxnSpPr>
          <p:nvPr/>
        </p:nvCxnSpPr>
        <p:spPr>
          <a:xfrm rot="10800000" flipV="1">
            <a:off x="2884623" y="1709051"/>
            <a:ext cx="4253585" cy="82726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  <a:endCxn id="7" idx="0"/>
          </p:cNvCxnSpPr>
          <p:nvPr/>
        </p:nvCxnSpPr>
        <p:spPr>
          <a:xfrm>
            <a:off x="8074311" y="2166252"/>
            <a:ext cx="0" cy="489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4"/>
            <a:endCxn id="6" idx="0"/>
          </p:cNvCxnSpPr>
          <p:nvPr/>
        </p:nvCxnSpPr>
        <p:spPr>
          <a:xfrm>
            <a:off x="8074311" y="3570318"/>
            <a:ext cx="0" cy="420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  <a:endCxn id="5" idx="0"/>
          </p:cNvCxnSpPr>
          <p:nvPr/>
        </p:nvCxnSpPr>
        <p:spPr>
          <a:xfrm>
            <a:off x="8074311" y="4905678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33" idx="6"/>
          </p:cNvCxnSpPr>
          <p:nvPr/>
        </p:nvCxnSpPr>
        <p:spPr>
          <a:xfrm flipH="1" flipV="1">
            <a:off x="5947518" y="5786600"/>
            <a:ext cx="1190689" cy="33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0"/>
            <a:endCxn id="3" idx="3"/>
          </p:cNvCxnSpPr>
          <p:nvPr/>
        </p:nvCxnSpPr>
        <p:spPr>
          <a:xfrm flipV="1">
            <a:off x="2222697" y="3316800"/>
            <a:ext cx="0" cy="1979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2"/>
            <a:endCxn id="3" idx="7"/>
          </p:cNvCxnSpPr>
          <p:nvPr/>
        </p:nvCxnSpPr>
        <p:spPr>
          <a:xfrm flipH="1" flipV="1">
            <a:off x="3546547" y="2670222"/>
            <a:ext cx="3591660" cy="442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2"/>
            <a:endCxn id="3" idx="6"/>
          </p:cNvCxnSpPr>
          <p:nvPr/>
        </p:nvCxnSpPr>
        <p:spPr>
          <a:xfrm flipH="1" flipV="1">
            <a:off x="3820726" y="2993511"/>
            <a:ext cx="3317481" cy="1454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1"/>
            <a:endCxn id="3" idx="5"/>
          </p:cNvCxnSpPr>
          <p:nvPr/>
        </p:nvCxnSpPr>
        <p:spPr>
          <a:xfrm flipH="1" flipV="1">
            <a:off x="3546547" y="3316800"/>
            <a:ext cx="3865839" cy="2179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32254" y="3450711"/>
            <a:ext cx="20152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Td – time limit for door open</a:t>
            </a:r>
          </a:p>
          <a:p>
            <a:r>
              <a:rPr lang="sv-SE" sz="1000" dirty="0" smtClean="0"/>
              <a:t>Tb – time limit between the button</a:t>
            </a:r>
          </a:p>
          <a:p>
            <a:r>
              <a:rPr lang="sv-SE" sz="1000" dirty="0"/>
              <a:t> </a:t>
            </a:r>
            <a:r>
              <a:rPr lang="sv-SE" sz="1000" dirty="0" smtClean="0"/>
              <a:t>        press and opening/closing</a:t>
            </a:r>
          </a:p>
          <a:p>
            <a:r>
              <a:rPr lang="sv-SE" sz="1000" dirty="0"/>
              <a:t> </a:t>
            </a:r>
            <a:r>
              <a:rPr lang="sv-SE" sz="1000" dirty="0" smtClean="0"/>
              <a:t>         the door</a:t>
            </a:r>
          </a:p>
          <a:p>
            <a:r>
              <a:rPr lang="sv-SE" sz="1000" dirty="0" smtClean="0"/>
              <a:t>Tx – delay time before enabling </a:t>
            </a:r>
          </a:p>
          <a:p>
            <a:r>
              <a:rPr lang="sv-SE" sz="1000" dirty="0"/>
              <a:t> </a:t>
            </a:r>
            <a:r>
              <a:rPr lang="sv-SE" sz="1000" dirty="0" smtClean="0"/>
              <a:t>        the RF interlock</a:t>
            </a:r>
          </a:p>
          <a:p>
            <a:r>
              <a:rPr lang="sv-SE" sz="1000" dirty="0" smtClean="0"/>
              <a:t>Ts – time elapsed since </a:t>
            </a:r>
          </a:p>
          <a:p>
            <a:r>
              <a:rPr lang="sv-SE" sz="1000" dirty="0"/>
              <a:t> </a:t>
            </a:r>
            <a:r>
              <a:rPr lang="sv-SE" sz="1000" dirty="0" smtClean="0"/>
              <a:t>       entereing the given state</a:t>
            </a:r>
            <a:endParaRPr lang="sv-SE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1012108" y="2424002"/>
            <a:ext cx="12362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Door closed*-&gt;open</a:t>
            </a:r>
          </a:p>
          <a:p>
            <a:r>
              <a:rPr lang="sv-SE" sz="800" dirty="0" smtClean="0"/>
              <a:t>*) </a:t>
            </a:r>
            <a:r>
              <a:rPr lang="sv-SE" sz="800" dirty="0" smtClean="0">
                <a:solidFill>
                  <a:srgbClr val="FF0000"/>
                </a:solidFill>
              </a:rPr>
              <a:t>– to initiate clearing</a:t>
            </a:r>
          </a:p>
          <a:p>
            <a:r>
              <a:rPr lang="sv-SE" sz="800" dirty="0">
                <a:solidFill>
                  <a:srgbClr val="FF0000"/>
                </a:solidFill>
              </a:rPr>
              <a:t>t</a:t>
            </a:r>
            <a:r>
              <a:rPr lang="sv-SE" sz="800" dirty="0" smtClean="0">
                <a:solidFill>
                  <a:srgbClr val="FF0000"/>
                </a:solidFill>
              </a:rPr>
              <a:t>he door MUST  NOT</a:t>
            </a:r>
          </a:p>
          <a:p>
            <a:r>
              <a:rPr lang="sv-SE" sz="800" dirty="0">
                <a:solidFill>
                  <a:srgbClr val="FF0000"/>
                </a:solidFill>
              </a:rPr>
              <a:t>s</a:t>
            </a:r>
            <a:r>
              <a:rPr lang="sv-SE" sz="800" dirty="0" smtClean="0">
                <a:solidFill>
                  <a:srgbClr val="FF0000"/>
                </a:solidFill>
              </a:rPr>
              <a:t>tay closed for </a:t>
            </a:r>
          </a:p>
          <a:p>
            <a:r>
              <a:rPr lang="sv-SE" sz="800" dirty="0" smtClean="0">
                <a:solidFill>
                  <a:srgbClr val="FF0000"/>
                </a:solidFill>
              </a:rPr>
              <a:t>more then Td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90971" y="260448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Door closed-&gt;open</a:t>
            </a:r>
          </a:p>
          <a:p>
            <a:r>
              <a:rPr lang="sv-SE" sz="1000" b="1" dirty="0" smtClean="0">
                <a:solidFill>
                  <a:srgbClr val="FF0000"/>
                </a:solidFill>
              </a:rPr>
              <a:t>OR</a:t>
            </a:r>
            <a:r>
              <a:rPr lang="sv-SE" sz="1000" dirty="0" smtClean="0">
                <a:solidFill>
                  <a:srgbClr val="FF0000"/>
                </a:solidFill>
              </a:rPr>
              <a:t> </a:t>
            </a:r>
            <a:r>
              <a:rPr lang="sv-SE" sz="1000" dirty="0" smtClean="0"/>
              <a:t>Ts &gt; Tb</a:t>
            </a:r>
            <a:endParaRPr lang="sv-SE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2274668" y="4906498"/>
            <a:ext cx="1617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Door closed-&gt;open</a:t>
            </a:r>
          </a:p>
          <a:p>
            <a:r>
              <a:rPr lang="sv-SE" sz="1000" b="1" dirty="0" smtClean="0">
                <a:solidFill>
                  <a:srgbClr val="FF0000"/>
                </a:solidFill>
              </a:rPr>
              <a:t>OR</a:t>
            </a:r>
            <a:r>
              <a:rPr lang="sv-SE" sz="1000" dirty="0" smtClean="0">
                <a:solidFill>
                  <a:srgbClr val="FF0000"/>
                </a:solidFill>
              </a:rPr>
              <a:t> </a:t>
            </a:r>
            <a:r>
              <a:rPr lang="sv-SE" sz="1000" dirty="0" smtClean="0"/>
              <a:t>Clearing button pressed</a:t>
            </a:r>
            <a:endParaRPr lang="sv-SE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8074311" y="2228627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Door open-&gt;closed</a:t>
            </a:r>
            <a:endParaRPr lang="sv-SE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8074311" y="3603425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Clearing button pressed </a:t>
            </a:r>
          </a:p>
          <a:p>
            <a:r>
              <a:rPr lang="sv-SE" sz="1000" dirty="0" smtClean="0"/>
              <a:t>and released</a:t>
            </a:r>
            <a:endParaRPr lang="sv-SE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8074311" y="492595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Door closed-&gt;open</a:t>
            </a:r>
            <a:endParaRPr lang="sv-SE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6300850" y="3712409"/>
            <a:ext cx="1164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Ts &gt; Tb</a:t>
            </a:r>
          </a:p>
          <a:p>
            <a:r>
              <a:rPr lang="sv-SE" sz="1000" b="1" dirty="0">
                <a:solidFill>
                  <a:srgbClr val="FF0000"/>
                </a:solidFill>
              </a:rPr>
              <a:t>OR</a:t>
            </a:r>
            <a:r>
              <a:rPr lang="sv-SE" sz="1000" dirty="0"/>
              <a:t> button </a:t>
            </a:r>
            <a:r>
              <a:rPr lang="sv-SE" sz="1000" dirty="0" smtClean="0"/>
              <a:t>pressed</a:t>
            </a:r>
            <a:endParaRPr lang="sv-SE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6415922" y="4648954"/>
            <a:ext cx="1164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Ts &gt; Td</a:t>
            </a:r>
          </a:p>
          <a:p>
            <a:r>
              <a:rPr lang="sv-SE" sz="1000" b="1" dirty="0">
                <a:solidFill>
                  <a:srgbClr val="FF0000"/>
                </a:solidFill>
              </a:rPr>
              <a:t>OR</a:t>
            </a:r>
            <a:r>
              <a:rPr lang="sv-SE" sz="1000" dirty="0"/>
              <a:t> button </a:t>
            </a:r>
            <a:r>
              <a:rPr lang="sv-SE" sz="1000" dirty="0" smtClean="0"/>
              <a:t>pressed</a:t>
            </a:r>
            <a:endParaRPr lang="sv-SE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5966091" y="554038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Door open-&gt;closed</a:t>
            </a:r>
            <a:endParaRPr lang="sv-SE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6510405" y="1463879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Ts &gt; Td</a:t>
            </a:r>
            <a:endParaRPr lang="sv-SE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2944138" y="122194"/>
            <a:ext cx="3471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Clearing procedure – state diagram</a:t>
            </a:r>
            <a:endParaRPr lang="sv-SE" dirty="0"/>
          </a:p>
        </p:txBody>
      </p:sp>
      <p:sp>
        <p:nvSpPr>
          <p:cNvPr id="105" name="TextBox 104"/>
          <p:cNvSpPr txBox="1"/>
          <p:nvPr/>
        </p:nvSpPr>
        <p:spPr>
          <a:xfrm>
            <a:off x="127378" y="502436"/>
            <a:ext cx="26292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 smtClean="0"/>
              <a:t>Warning lamp</a:t>
            </a:r>
          </a:p>
          <a:p>
            <a:r>
              <a:rPr lang="sv-SE" sz="1000" dirty="0" smtClean="0"/>
              <a:t>States 1-3 </a:t>
            </a:r>
            <a:r>
              <a:rPr lang="sv-SE" sz="1000" dirty="0" smtClean="0"/>
              <a:t>– OFF</a:t>
            </a:r>
          </a:p>
          <a:p>
            <a:r>
              <a:rPr lang="sv-SE" sz="1000" dirty="0" smtClean="0"/>
              <a:t>States </a:t>
            </a:r>
            <a:r>
              <a:rPr lang="sv-SE" sz="1000" dirty="0" smtClean="0"/>
              <a:t>4-8 </a:t>
            </a:r>
            <a:r>
              <a:rPr lang="sv-SE" sz="1000" dirty="0" smtClean="0"/>
              <a:t>– ON for 2 s </a:t>
            </a:r>
            <a:r>
              <a:rPr lang="sv-SE" sz="1000" dirty="0" smtClean="0"/>
              <a:t>after entering </a:t>
            </a:r>
            <a:r>
              <a:rPr lang="sv-SE" sz="1000" dirty="0" smtClean="0"/>
              <a:t>the state</a:t>
            </a:r>
          </a:p>
          <a:p>
            <a:r>
              <a:rPr lang="sv-SE" sz="1000" dirty="0" smtClean="0"/>
              <a:t>State </a:t>
            </a:r>
            <a:r>
              <a:rPr lang="sv-SE" sz="1000" dirty="0" smtClean="0"/>
              <a:t>9 – ON</a:t>
            </a:r>
          </a:p>
          <a:p>
            <a:r>
              <a:rPr lang="sv-SE" sz="1000" dirty="0" smtClean="0"/>
              <a:t>State </a:t>
            </a:r>
            <a:r>
              <a:rPr lang="sv-SE" sz="1000" dirty="0" smtClean="0"/>
              <a:t>10 </a:t>
            </a:r>
            <a:r>
              <a:rPr lang="sv-SE" sz="1000" dirty="0" smtClean="0"/>
              <a:t>– ON for 5 min </a:t>
            </a:r>
            <a:r>
              <a:rPr lang="sv-SE" sz="1000" dirty="0" smtClean="0"/>
              <a:t>after </a:t>
            </a:r>
            <a:r>
              <a:rPr lang="sv-SE" sz="1000" dirty="0"/>
              <a:t>entering the state</a:t>
            </a:r>
            <a:endParaRPr lang="sv-SE" sz="1000" dirty="0" smtClean="0"/>
          </a:p>
        </p:txBody>
      </p:sp>
      <p:sp>
        <p:nvSpPr>
          <p:cNvPr id="106" name="Date Placeholder 10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2016-10-13 	   Version1.0</a:t>
            </a:r>
            <a:endParaRPr lang="sv-SE" dirty="0"/>
          </a:p>
        </p:txBody>
      </p:sp>
      <p:sp>
        <p:nvSpPr>
          <p:cNvPr id="107" name="Footer Placeholder 10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KG</a:t>
            </a:r>
            <a:endParaRPr lang="sv-SE" dirty="0"/>
          </a:p>
        </p:txBody>
      </p:sp>
      <p:sp>
        <p:nvSpPr>
          <p:cNvPr id="33" name="Oval 32"/>
          <p:cNvSpPr/>
          <p:nvPr/>
        </p:nvSpPr>
        <p:spPr>
          <a:xfrm>
            <a:off x="4075310" y="5329400"/>
            <a:ext cx="187220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Clearing completed #2</a:t>
            </a:r>
          </a:p>
          <a:p>
            <a:pPr algn="ctr"/>
            <a:r>
              <a:rPr lang="sv-SE" sz="900" dirty="0" smtClean="0"/>
              <a:t>State </a:t>
            </a:r>
            <a:r>
              <a:rPr lang="sv-SE" sz="900" dirty="0" smtClean="0"/>
              <a:t>9</a:t>
            </a:r>
            <a:endParaRPr lang="sv-SE" sz="900" dirty="0"/>
          </a:p>
        </p:txBody>
      </p:sp>
      <p:cxnSp>
        <p:nvCxnSpPr>
          <p:cNvPr id="11" name="Straight Arrow Connector 10"/>
          <p:cNvCxnSpPr>
            <a:stCxn id="33" idx="1"/>
            <a:endCxn id="3" idx="4"/>
          </p:cNvCxnSpPr>
          <p:nvPr/>
        </p:nvCxnSpPr>
        <p:spPr>
          <a:xfrm flipH="1" flipV="1">
            <a:off x="2884622" y="3450711"/>
            <a:ext cx="1464867" cy="201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2"/>
            <a:endCxn id="4" idx="6"/>
          </p:cNvCxnSpPr>
          <p:nvPr/>
        </p:nvCxnSpPr>
        <p:spPr>
          <a:xfrm flipH="1" flipV="1">
            <a:off x="3080792" y="5753122"/>
            <a:ext cx="994518" cy="33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075310" y="4892677"/>
            <a:ext cx="1617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Door closed-&gt;open</a:t>
            </a:r>
          </a:p>
          <a:p>
            <a:r>
              <a:rPr lang="sv-SE" sz="1000" b="1" dirty="0" smtClean="0">
                <a:solidFill>
                  <a:srgbClr val="FF0000"/>
                </a:solidFill>
              </a:rPr>
              <a:t>OR</a:t>
            </a:r>
            <a:r>
              <a:rPr lang="sv-SE" sz="1000" dirty="0" smtClean="0">
                <a:solidFill>
                  <a:srgbClr val="FF0000"/>
                </a:solidFill>
              </a:rPr>
              <a:t> </a:t>
            </a:r>
            <a:r>
              <a:rPr lang="sv-SE" sz="1000" dirty="0" smtClean="0"/>
              <a:t>Clearing button pressed</a:t>
            </a:r>
            <a:endParaRPr lang="sv-SE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3467638" y="5525370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Ts &gt; Tx</a:t>
            </a:r>
            <a:endParaRPr lang="sv-SE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19270" y="1467477"/>
            <a:ext cx="114646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 smtClean="0"/>
              <a:t>Entry lamps</a:t>
            </a:r>
          </a:p>
          <a:p>
            <a:r>
              <a:rPr lang="sv-SE" sz="1000" dirty="0" smtClean="0"/>
              <a:t>States </a:t>
            </a:r>
            <a:r>
              <a:rPr lang="sv-SE" sz="1000" dirty="0" smtClean="0"/>
              <a:t>1-4 </a:t>
            </a:r>
            <a:r>
              <a:rPr lang="sv-SE" sz="1000" dirty="0" smtClean="0"/>
              <a:t>– Green</a:t>
            </a:r>
          </a:p>
          <a:p>
            <a:r>
              <a:rPr lang="sv-SE" sz="1000" dirty="0" smtClean="0"/>
              <a:t>States </a:t>
            </a:r>
            <a:r>
              <a:rPr lang="sv-SE" sz="1000" dirty="0" smtClean="0"/>
              <a:t>5-10 </a:t>
            </a:r>
            <a:r>
              <a:rPr lang="sv-SE" sz="1000" dirty="0" smtClean="0"/>
              <a:t>– Red</a:t>
            </a:r>
          </a:p>
        </p:txBody>
      </p:sp>
    </p:spTree>
    <p:extLst>
      <p:ext uri="{BB962C8B-B14F-4D97-AF65-F5344CB8AC3E}">
        <p14:creationId xmlns:p14="http://schemas.microsoft.com/office/powerpoint/2010/main" val="228022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10893</TotalTime>
  <Words>203</Words>
  <Application>Microsoft Office PowerPoint</Application>
  <PresentationFormat>A4 Paper (210x297 mm)</PresentationFormat>
  <Paragraphs>56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FREIA bunker clearing procedure</dc:title>
  <dc:creator>Konrad Gajewski</dc:creator>
  <cp:lastModifiedBy>Konrad Gajewski</cp:lastModifiedBy>
  <cp:revision>23</cp:revision>
  <dcterms:created xsi:type="dcterms:W3CDTF">2016-10-05T15:19:18Z</dcterms:created>
  <dcterms:modified xsi:type="dcterms:W3CDTF">2016-10-13T08:44:40Z</dcterms:modified>
</cp:coreProperties>
</file>