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26799ac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26799ac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2dc51aca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2dc51aca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more elaboration and screenshots from the solution method</a:t>
            </a:r>
            <a:br>
              <a:rPr lang="en"/>
            </a:br>
            <a:br>
              <a:rPr lang="en"/>
            </a:br>
            <a:r>
              <a:rPr lang="en"/>
              <a:t>Include the preliminary concentration figure, and comment on preliminary differences between the model geometries of the system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2dc51aca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2dc51aca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2dc51aca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2dc51aca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2dc51aca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2dc51aca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nlinelibrary.wiley.com/doi/10.1111/j.1365-2958.2010.07201.x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11" Type="http://schemas.openxmlformats.org/officeDocument/2006/relationships/image" Target="../media/image3.png"/><Relationship Id="rId10" Type="http://schemas.openxmlformats.org/officeDocument/2006/relationships/image" Target="../media/image8.png"/><Relationship Id="rId9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58350" y="785775"/>
            <a:ext cx="7365300" cy="6492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Staphylococcus substrate utilization</a:t>
            </a:r>
            <a:endParaRPr sz="3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72800" y="2034800"/>
            <a:ext cx="3536400" cy="1181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Andrew freiburger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Chem_Eng 422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2025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31300" y="90075"/>
            <a:ext cx="8869200" cy="48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Motivation:</a:t>
            </a:r>
            <a:r>
              <a:rPr lang="en"/>
              <a:t>   </a:t>
            </a:r>
            <a:r>
              <a:rPr lang="en"/>
              <a:t>I simulate bacterial behaviors in diverse media, which involves uptake phenomena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Hypothesis:</a:t>
            </a:r>
            <a:r>
              <a:rPr lang="en"/>
              <a:t>  Steady-state glucose concentrations is the cytoplasm can be described by a relatively simple mass transport formula, entailing both flux intake and reaction consumption.   More specifically, exploring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active versus passive transport of glucose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Michaelis-Menten versus 1st-order glucose consuming reaction rates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Spherical versus Cartesian geometries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Approach: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Staphylococcus aureus, because it is a model organism and spherical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the transport model with uptake from Flux Balance Analysis models and experiments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Assumptions: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Homogeneous extracellular environment to simplify the problem on the cell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Radial homogeneity inside the cell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Experimentally derived </a:t>
            </a:r>
            <a:r>
              <a:rPr lang="en" u="sng">
                <a:solidFill>
                  <a:schemeClr val="hlink"/>
                </a:solidFill>
                <a:hlinkClick r:id="rId3"/>
              </a:rPr>
              <a:t>D = 3000 um^2/min</a:t>
            </a:r>
            <a:r>
              <a:rPr lang="en"/>
              <a:t>;  R = 1 um;  and Km = 0.3 mM &amp; Vmax = 4e6 mmol/(cm^3*min)</a:t>
            </a:r>
            <a:r>
              <a:rPr lang="en"/>
              <a:t> for PFK (the rate-limiting enzyme for glucose metabolism).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9075" y="0"/>
            <a:ext cx="161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950" y="38700"/>
            <a:ext cx="3004851" cy="7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1875" y="813375"/>
            <a:ext cx="1076909" cy="4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875" y="862558"/>
            <a:ext cx="1076900" cy="32610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0" y="635325"/>
            <a:ext cx="6139200" cy="27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Experimentally source</a:t>
            </a:r>
            <a:r>
              <a:rPr lang="en" sz="1800">
                <a:solidFill>
                  <a:schemeClr val="dk2"/>
                </a:solidFill>
              </a:rPr>
              <a:t>d values: 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 Python Notebook encodes these equations, solves the Diff eqs, visualizes the outputs, and will compare these results to FBA and experimental values.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symmetry and a bulk BC are employed to solve for the Bessel relationship from Lecture 5: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6250" y="4061850"/>
            <a:ext cx="1614900" cy="64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48600" y="2150400"/>
            <a:ext cx="2033600" cy="2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07875" y="2577425"/>
            <a:ext cx="2274337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95750" y="3105450"/>
            <a:ext cx="2113019" cy="19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52350" y="3416288"/>
            <a:ext cx="295552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28475" y="4229029"/>
            <a:ext cx="1642940" cy="6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84500" y="11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157200" y="754700"/>
            <a:ext cx="88797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FBA</a:t>
            </a:r>
            <a:r>
              <a:rPr lang="en"/>
              <a:t>:  Simulate </a:t>
            </a:r>
            <a:r>
              <a:rPr i="1" lang="en"/>
              <a:t>S. aureus</a:t>
            </a:r>
            <a:r>
              <a:rPr lang="en"/>
              <a:t> through FBA and acquire the consumed flux of glucose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157200" y="3642250"/>
            <a:ext cx="8879700" cy="14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Experimental literature</a:t>
            </a:r>
            <a:r>
              <a:rPr lang="en"/>
              <a:t>:  Data of glucose consumption will be referenced.   Specifically, studies that examine the rate and maximum consumption of glucose in </a:t>
            </a:r>
            <a:r>
              <a:rPr i="1" lang="en"/>
              <a:t>S. aureus</a:t>
            </a:r>
            <a:r>
              <a:rPr lang="en"/>
              <a:t> will be sought for comparison to both the mass transport model and the FBA simulation results.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00" y="1226675"/>
            <a:ext cx="5021350" cy="1967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8550" y="1226674"/>
            <a:ext cx="2276275" cy="8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1562" y="2198475"/>
            <a:ext cx="3537601" cy="5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7100" y="2725775"/>
            <a:ext cx="3222624" cy="279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2683700" y="2850313"/>
            <a:ext cx="2963400" cy="6687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Currently predicts 99 mmol glucose per gDw consumed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75425" y="72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 for improvement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157400" y="645150"/>
            <a:ext cx="3456000" cy="43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Use MatLab or another language that has more package support for succinctly solving these engineering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Explore different bacterial geometries beyond just spherical at right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Compare with MM kinetics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Compare active (constant) flux versus passive (gradient-driven) flux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0" l="3189" r="7220" t="6898"/>
          <a:stretch/>
        </p:blipFill>
        <p:spPr>
          <a:xfrm>
            <a:off x="3613400" y="838025"/>
            <a:ext cx="5453400" cy="425025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4687650" y="72450"/>
            <a:ext cx="4056300" cy="6687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Currently shows 2.5e-10 mmol glucose per cell =&gt; 250 mmol glucose per gDw consumed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38"/>
            <a:ext cx="4197150" cy="27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2450" y="633750"/>
            <a:ext cx="4741100" cy="188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4925" y="2701775"/>
            <a:ext cx="6391001" cy="15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450" y="4267251"/>
            <a:ext cx="8340224" cy="8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