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6" r:id="rId2"/>
  </p:sldIdLst>
  <p:sldSz cx="10972800" cy="6858000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similiano Pierobon" initials="MP" lastIdx="1" clrIdx="0"/>
  <p:cmAuthor id="2" name="Massimiliano Pierobon" initials="MP [2]" lastIdx="1" clrIdx="1"/>
  <p:cmAuthor id="3" name="Massimiliano Pierobon" initials="MP [3]" lastIdx="1" clrIdx="2"/>
  <p:cmAuthor id="4" name="Massimiliano Pierobon" initials="MP [4]" lastIdx="1" clrIdx="3"/>
  <p:cmAuthor id="5" name="Massimiliano Pierobon" initials="MP [5]" lastIdx="1" clrIdx="4"/>
  <p:cmAuthor id="6" name="Massimiliano Pierobon" initials="MP [6]" lastIdx="1" clrIdx="5"/>
  <p:cmAuthor id="7" name="Massimiliano Pierobon" initials="MP [7]" lastIdx="1" clrIdx="6"/>
  <p:cmAuthor id="8" name="Massimiliano Pierobon" initials="MP [8]" lastIdx="1" clrIdx="7"/>
  <p:cmAuthor id="9" name="Massimiliano Pierobon" initials="MP [9]" lastIdx="1" clrIdx="8"/>
  <p:cmAuthor id="10" name="Massimiliano Pierobon" initials="MP [10]" lastIdx="1" clrIdx="9"/>
  <p:cmAuthor id="11" name="Massimiliano Pierobon" initials="MP [11]" lastIdx="1" clrIdx="10"/>
  <p:cmAuthor id="12" name="Massimiliano Pierobon" initials="MP [12]" lastIdx="1" clrIdx="11"/>
  <p:cmAuthor id="13" name="Massimiliano Pierobon" initials="MP [13]" lastIdx="1" clrIdx="12"/>
  <p:cmAuthor id="14" name="Massimiliano Pierobon" initials="MP [14]" lastIdx="1" clrIdx="13"/>
  <p:cmAuthor id="15" name="Massimiliano Pierobon" initials="MP [15]" lastIdx="1" clrIdx="14"/>
  <p:cmAuthor id="16" name="Massimiliano Pierobon" initials="MP [16]" lastIdx="1" clrIdx="15"/>
  <p:cmAuthor id="17" name="Massimiliano Pierobon" initials="MP [17]" lastIdx="1" clrIdx="16"/>
  <p:cmAuthor id="18" name="Massimiliano Pierobon" initials="MP [18]" lastIdx="1" clrIdx="17"/>
  <p:cmAuthor id="19" name="Massimiliano Pierobon" initials="MP [19]" lastIdx="1" clrIdx="18"/>
  <p:cmAuthor id="20" name="Massimiliano Pierobon" initials="MP [20]" lastIdx="1" clrIdx="19"/>
  <p:cmAuthor id="21" name="Massimiliano Pierobon" initials="MP [21]" lastIdx="1" clrIdx="20"/>
  <p:cmAuthor id="22" name="Massimiliano Pierobon" initials="MP [22]" lastIdx="1" clrIdx="21"/>
  <p:cmAuthor id="23" name="Zahmeeth Sayed Sakkaff" initials="ZSS" lastIdx="1" clrIdx="2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48"/>
    <a:srgbClr val="FFC000"/>
    <a:srgbClr val="FF2600"/>
    <a:srgbClr val="00CC66"/>
    <a:srgbClr val="EAA2E6"/>
    <a:srgbClr val="0096FF"/>
    <a:srgbClr val="76D6FF"/>
    <a:srgbClr val="FF9300"/>
    <a:srgbClr val="0070C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6" autoAdjust="0"/>
    <p:restoredTop sz="92925" autoAdjust="0"/>
  </p:normalViewPr>
  <p:slideViewPr>
    <p:cSldViewPr snapToGrid="0">
      <p:cViewPr varScale="1">
        <p:scale>
          <a:sx n="119" d="100"/>
          <a:sy n="119" d="100"/>
        </p:scale>
        <p:origin x="1784" y="176"/>
      </p:cViewPr>
      <p:guideLst>
        <p:guide orient="horz" pos="2160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33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6" tIns="46153" rIns="92306" bIns="46153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6" y="0"/>
            <a:ext cx="3004820" cy="461010"/>
          </a:xfrm>
          <a:prstGeom prst="rect">
            <a:avLst/>
          </a:prstGeom>
        </p:spPr>
        <p:txBody>
          <a:bodyPr vert="horz" lIns="92306" tIns="46153" rIns="92306" bIns="46153" rtlCol="0"/>
          <a:lstStyle>
            <a:lvl1pPr algn="r">
              <a:defRPr sz="1200"/>
            </a:lvl1pPr>
          </a:lstStyle>
          <a:p>
            <a:pPr>
              <a:defRPr/>
            </a:pPr>
            <a:fld id="{E44019BB-6D2D-3F4D-8177-45261A027586}" type="datetimeFigureOut">
              <a:rPr lang="en-US"/>
              <a:pPr>
                <a:defRPr/>
              </a:pPr>
              <a:t>6/18/23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89"/>
            <a:ext cx="3004820" cy="461010"/>
          </a:xfrm>
          <a:prstGeom prst="rect">
            <a:avLst/>
          </a:prstGeom>
        </p:spPr>
        <p:txBody>
          <a:bodyPr vert="horz" lIns="92306" tIns="46153" rIns="92306" bIns="4615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6" y="8757589"/>
            <a:ext cx="3004820" cy="461010"/>
          </a:xfrm>
          <a:prstGeom prst="rect">
            <a:avLst/>
          </a:prstGeom>
        </p:spPr>
        <p:txBody>
          <a:bodyPr vert="horz" lIns="92306" tIns="46153" rIns="92306" bIns="46153" rtlCol="0" anchor="b"/>
          <a:lstStyle>
            <a:lvl1pPr algn="r">
              <a:defRPr sz="1200"/>
            </a:lvl1pPr>
          </a:lstStyle>
          <a:p>
            <a:pPr>
              <a:defRPr/>
            </a:pPr>
            <a:fld id="{B864BCD7-98A5-D74D-8A31-D5CB7843D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398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306" tIns="46153" rIns="92306" bIns="4615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9380" y="0"/>
            <a:ext cx="3004820" cy="46101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306" tIns="46153" rIns="92306" bIns="4615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1675" y="692150"/>
            <a:ext cx="553085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4561" y="4379595"/>
            <a:ext cx="5085080" cy="414909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306" tIns="46153" rIns="92306" bIns="46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190"/>
            <a:ext cx="3004820" cy="46101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306" tIns="46153" rIns="92306" bIns="4615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9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01675" y="692150"/>
            <a:ext cx="5530850" cy="3457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Stage</a:t>
            </a:r>
            <a:r>
              <a:rPr lang="en-US" baseline="0" dirty="0"/>
              <a:t> I </a:t>
            </a:r>
            <a:r>
              <a:rPr lang="mr-IN" baseline="0" dirty="0"/>
              <a:t>–</a:t>
            </a:r>
            <a:r>
              <a:rPr lang="en-US" baseline="0" dirty="0"/>
              <a:t> intracellular abstraction and Stage II </a:t>
            </a:r>
            <a:r>
              <a:rPr lang="mr-IN" baseline="0" dirty="0"/>
              <a:t>–</a:t>
            </a:r>
            <a:r>
              <a:rPr lang="en-US" baseline="0" dirty="0"/>
              <a:t> </a:t>
            </a:r>
            <a:r>
              <a:rPr lang="en-US" baseline="0"/>
              <a:t>Metabolic 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29380" y="8759190"/>
            <a:ext cx="3004820" cy="46101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A81E449-FC4A-264C-90E3-A0AB288D05AB}" type="slidenum">
              <a:rPr lang="en-US" smtClean="0"/>
              <a:pPr>
                <a:defRPr/>
              </a:pPr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V3_1pag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7470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0" y="2362200"/>
            <a:ext cx="109728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2960" y="800100"/>
            <a:ext cx="9326880" cy="114300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45920" y="1400175"/>
            <a:ext cx="7680960" cy="6858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600">
                <a:solidFill>
                  <a:schemeClr val="bg1"/>
                </a:solidFill>
                <a:latin typeface="URWGroteskTReg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412480" y="6607179"/>
            <a:ext cx="2560320" cy="2508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8BE3B48-EC9F-E54E-A971-B38C2B83F1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3" descr="small.png"/>
          <p:cNvPicPr>
            <a:picLocks noChangeAspect="1"/>
          </p:cNvPicPr>
          <p:nvPr userDrawn="1"/>
        </p:nvPicPr>
        <p:blipFill>
          <a:blip r:embed="rId3">
            <a:alphaModFix amt="21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48000"/>
                    </a14:imgEffect>
                    <a14:imgEffect>
                      <a14:brightnessContrast bright="-56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41" b="2"/>
          <a:stretch>
            <a:fillRect/>
          </a:stretch>
        </p:blipFill>
        <p:spPr bwMode="auto">
          <a:xfrm>
            <a:off x="0" y="0"/>
            <a:ext cx="10972800" cy="694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2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268134" y="6589893"/>
            <a:ext cx="4436533" cy="268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l-PL"/>
              <a:t>Seminar @ Politecnico di Milano – June 20, 2016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502920" y="5539718"/>
            <a:ext cx="996696" cy="1005862"/>
            <a:chOff x="-1051560" y="4213838"/>
            <a:chExt cx="716280" cy="880767"/>
          </a:xfrm>
        </p:grpSpPr>
        <p:sp>
          <p:nvSpPr>
            <p:cNvPr id="2" name="Rectangle 1"/>
            <p:cNvSpPr/>
            <p:nvPr userDrawn="1"/>
          </p:nvSpPr>
          <p:spPr bwMode="auto">
            <a:xfrm>
              <a:off x="-1051560" y="4343400"/>
              <a:ext cx="662940" cy="6629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4" name="Picture 2" descr="Image result for new unl N logo"/>
            <p:cNvPicPr>
              <a:picLocks noChangeAspect="1" noChangeArrowheads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8" r="28039"/>
            <a:stretch/>
          </p:blipFill>
          <p:spPr bwMode="auto">
            <a:xfrm>
              <a:off x="-1039495" y="4213838"/>
              <a:ext cx="704215" cy="880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407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8" y="4"/>
            <a:ext cx="9664064" cy="8159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066800"/>
            <a:ext cx="10972800" cy="5410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B5A3C-4091-644A-A9B5-26C26B2BAD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268134" y="6589893"/>
            <a:ext cx="4436533" cy="268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l-PL"/>
              <a:t>Seminar @ Politecnico di Milano – June 20,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0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5240" y="609600"/>
            <a:ext cx="2331720" cy="48768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609600"/>
            <a:ext cx="681228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F26FD-AA22-1A42-8AC9-37188E5B73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268134" y="6589893"/>
            <a:ext cx="4436533" cy="268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l-PL"/>
              <a:t>Seminar @ Politecnico di Milano – June 20,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43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10972800" cy="5410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961" y="0"/>
            <a:ext cx="9668311" cy="815630"/>
          </a:xfrm>
          <a:prstGeom prst="rect">
            <a:avLst/>
          </a:prstGeom>
        </p:spPr>
        <p:txBody>
          <a:bodyPr/>
          <a:lstStyle>
            <a:lvl1pPr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412480" y="6607179"/>
            <a:ext cx="2560320" cy="2508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5DC25C2-9FCE-A84E-98C9-ECE6055D9C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268134" y="6589893"/>
            <a:ext cx="4436533" cy="268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l-PL" dirty="0"/>
              <a:t>ZS_Final_V_2.pptx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76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4"/>
            <a:ext cx="9326880" cy="1362075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182" indent="0">
              <a:buNone/>
              <a:defRPr sz="1800"/>
            </a:lvl2pPr>
            <a:lvl3pPr marL="914363" indent="0">
              <a:buNone/>
              <a:defRPr sz="1600"/>
            </a:lvl3pPr>
            <a:lvl4pPr marL="1371545" indent="0">
              <a:buNone/>
              <a:defRPr sz="1400"/>
            </a:lvl4pPr>
            <a:lvl5pPr marL="1828727" indent="0">
              <a:buNone/>
              <a:defRPr sz="1400"/>
            </a:lvl5pPr>
            <a:lvl6pPr marL="2285909" indent="0">
              <a:buNone/>
              <a:defRPr sz="1400"/>
            </a:lvl6pPr>
            <a:lvl7pPr marL="2743090" indent="0">
              <a:buNone/>
              <a:defRPr sz="1400"/>
            </a:lvl7pPr>
            <a:lvl8pPr marL="3200272" indent="0">
              <a:buNone/>
              <a:defRPr sz="1400"/>
            </a:lvl8pPr>
            <a:lvl9pPr marL="365745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090B2-81A2-0746-8B46-276F5BC6D8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268134" y="6589893"/>
            <a:ext cx="4436533" cy="268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l-PL"/>
              <a:t>Seminar @ Politecnico di Milano – June 20,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0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8" y="4"/>
            <a:ext cx="9664064" cy="8159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1371600"/>
            <a:ext cx="4572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4960" y="1371600"/>
            <a:ext cx="4572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C9F77-B6D5-4348-984D-10581118A6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268134" y="6589893"/>
            <a:ext cx="4436533" cy="268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l-PL"/>
              <a:t>Seminar @ Politecnico di Milano – June 20,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2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274638"/>
            <a:ext cx="987552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2" y="1535113"/>
            <a:ext cx="485013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2" y="2174875"/>
            <a:ext cx="485013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652C7-117F-E841-933F-009045C836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268134" y="6589893"/>
            <a:ext cx="4436533" cy="268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l-PL"/>
              <a:t>Seminar @ Politecnico di Milano – June 20,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9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8" y="4"/>
            <a:ext cx="9664064" cy="8159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33E19-D33F-3445-AE74-9066A3AF32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268134" y="6589893"/>
            <a:ext cx="4436533" cy="268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l-PL"/>
              <a:t>Seminar @ Politecnico di Milano – June 20,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8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929D8-D159-B247-9356-BC41742FB6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268134" y="6589893"/>
            <a:ext cx="4436533" cy="268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l-PL"/>
              <a:t>Seminar @ Politecnico di Milano – June 20,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6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2" y="273050"/>
            <a:ext cx="360997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4"/>
            <a:ext cx="61341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2" y="1435103"/>
            <a:ext cx="360997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53531-4496-5148-859F-7B8D731094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268134" y="6589893"/>
            <a:ext cx="4436533" cy="268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l-PL"/>
              <a:t>Seminar @ Politecnico di Milano – June 20,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5" y="4800600"/>
            <a:ext cx="658368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5" y="612775"/>
            <a:ext cx="658368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2" indent="0">
              <a:buNone/>
              <a:defRPr sz="2800"/>
            </a:lvl2pPr>
            <a:lvl3pPr marL="914363" indent="0">
              <a:buNone/>
              <a:defRPr sz="2400"/>
            </a:lvl3pPr>
            <a:lvl4pPr marL="1371545" indent="0">
              <a:buNone/>
              <a:defRPr sz="2000"/>
            </a:lvl4pPr>
            <a:lvl5pPr marL="1828727" indent="0">
              <a:buNone/>
              <a:defRPr sz="2000"/>
            </a:lvl5pPr>
            <a:lvl6pPr marL="2285909" indent="0">
              <a:buNone/>
              <a:defRPr sz="2000"/>
            </a:lvl6pPr>
            <a:lvl7pPr marL="2743090" indent="0">
              <a:buNone/>
              <a:defRPr sz="2000"/>
            </a:lvl7pPr>
            <a:lvl8pPr marL="3200272" indent="0">
              <a:buNone/>
              <a:defRPr sz="2000"/>
            </a:lvl8pPr>
            <a:lvl9pPr marL="3657454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5" y="5367338"/>
            <a:ext cx="658368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10368-4174-114A-AE13-8B5D23FE4E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268134" y="6589893"/>
            <a:ext cx="4436533" cy="268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pl-PL"/>
              <a:t>Seminar @ Politecnico di Milano – June 20,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7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0" y="0"/>
            <a:ext cx="10972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33" name="Rectangle 11"/>
          <p:cNvSpPr>
            <a:spLocks noChangeArrowheads="1"/>
          </p:cNvSpPr>
          <p:nvPr userDrawn="1"/>
        </p:nvSpPr>
        <p:spPr bwMode="auto">
          <a:xfrm>
            <a:off x="9601200" y="5715000"/>
            <a:ext cx="1005840" cy="762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12480" y="6541913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0D19775-C1EF-7C4B-9A04-3DBEC3A49B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0" i="0">
          <a:solidFill>
            <a:srgbClr val="0000FF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URWGroteskTBo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URWGroteskTBo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URWGroteskTBo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URWGroteskTBol" charset="0"/>
          <a:ea typeface="ＭＳ Ｐゴシック" charset="0"/>
          <a:cs typeface="ＭＳ Ｐゴシック" charset="0"/>
        </a:defRPr>
      </a:lvl5pPr>
      <a:lvl6pPr marL="457182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URWGroteskTBol" charset="0"/>
          <a:ea typeface="ＭＳ Ｐゴシック" charset="0"/>
          <a:cs typeface="ＭＳ Ｐゴシック" charset="0"/>
        </a:defRPr>
      </a:lvl6pPr>
      <a:lvl7pPr marL="914363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URWGroteskTBol" charset="0"/>
          <a:ea typeface="ＭＳ Ｐゴシック" charset="0"/>
          <a:cs typeface="ＭＳ Ｐゴシック" charset="0"/>
        </a:defRPr>
      </a:lvl7pPr>
      <a:lvl8pPr marL="1371545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URWGroteskTBol" charset="0"/>
          <a:ea typeface="ＭＳ Ｐゴシック" charset="0"/>
          <a:cs typeface="ＭＳ Ｐゴシック" charset="0"/>
        </a:defRPr>
      </a:lvl8pPr>
      <a:lvl9pPr marL="1828727" algn="l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URWGroteskTBol" charset="0"/>
          <a:ea typeface="ＭＳ Ｐゴシック" charset="0"/>
          <a:cs typeface="ＭＳ Ｐゴシック" charset="0"/>
        </a:defRPr>
      </a:lvl9pPr>
    </p:titleStyle>
    <p:bodyStyle>
      <a:lvl1pPr marL="457182" indent="-457182" algn="l" rtl="0" eaLnBrk="0" fontAlgn="base" hangingPunct="0">
        <a:spcBef>
          <a:spcPct val="20000"/>
        </a:spcBef>
        <a:spcAft>
          <a:spcPct val="0"/>
        </a:spcAft>
        <a:buFont typeface="Lucida Grande" charset="0"/>
        <a:buChar char=" "/>
        <a:defRPr sz="3000" b="0" i="0">
          <a:solidFill>
            <a:schemeClr val="tx1"/>
          </a:solidFill>
          <a:latin typeface="Arial" charset="0"/>
          <a:ea typeface="+mn-ea"/>
          <a:cs typeface="+mn-cs"/>
        </a:defRPr>
      </a:lvl1pPr>
      <a:lvl2pPr marL="742920" indent="-285739" algn="l" rtl="0" eaLnBrk="0" fontAlgn="base" hangingPunct="0">
        <a:spcBef>
          <a:spcPct val="20000"/>
        </a:spcBef>
        <a:spcAft>
          <a:spcPct val="0"/>
        </a:spcAft>
        <a:buClr>
          <a:srgbClr val="CC002C"/>
        </a:buClr>
        <a:buFont typeface="Arial" charset="0"/>
        <a:buChar char="•"/>
        <a:defRPr sz="2600" b="0" i="0">
          <a:solidFill>
            <a:schemeClr val="tx1"/>
          </a:solidFill>
          <a:latin typeface="Arial" charset="0"/>
          <a:ea typeface="+mn-ea"/>
        </a:defRPr>
      </a:lvl2pPr>
      <a:lvl3pPr marL="1142954" indent="-228591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charset="0"/>
        <a:buChar char="Ø"/>
        <a:defRPr sz="2200" b="0" i="0">
          <a:solidFill>
            <a:schemeClr val="tx1"/>
          </a:solidFill>
          <a:latin typeface="Arial" charset="0"/>
          <a:ea typeface="+mn-ea"/>
        </a:defRPr>
      </a:lvl3pPr>
      <a:lvl4pPr marL="1600136" indent="-228591" algn="l" rtl="0" eaLnBrk="0" fontAlgn="base" hangingPunct="0">
        <a:spcBef>
          <a:spcPct val="20000"/>
        </a:spcBef>
        <a:spcAft>
          <a:spcPct val="0"/>
        </a:spcAft>
        <a:buClr>
          <a:srgbClr val="00FF00"/>
        </a:buClr>
        <a:buChar char="–"/>
        <a:defRPr b="0" i="0">
          <a:solidFill>
            <a:schemeClr val="tx1"/>
          </a:solidFill>
          <a:latin typeface="Arial" charset="0"/>
          <a:ea typeface="+mn-ea"/>
        </a:defRPr>
      </a:lvl4pPr>
      <a:lvl5pPr marL="2057318" indent="-228591" algn="l" rtl="0" eaLnBrk="0" fontAlgn="base" hangingPunct="0">
        <a:spcBef>
          <a:spcPct val="20000"/>
        </a:spcBef>
        <a:spcAft>
          <a:spcPct val="0"/>
        </a:spcAft>
        <a:buChar char="»"/>
        <a:defRPr b="0" i="0">
          <a:solidFill>
            <a:schemeClr val="tx1"/>
          </a:solidFill>
          <a:latin typeface="Arial" charset="0"/>
          <a:ea typeface="+mn-ea"/>
        </a:defRPr>
      </a:lvl5pPr>
      <a:lvl6pPr marL="2514499" indent="-228591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681" indent="-228591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8863" indent="-228591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045" indent="-228591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Oval 283">
            <a:extLst>
              <a:ext uri="{FF2B5EF4-FFF2-40B4-BE49-F238E27FC236}">
                <a16:creationId xmlns:a16="http://schemas.microsoft.com/office/drawing/2014/main" id="{3F5E6276-3653-2E45-B179-CC5C4F9D9361}"/>
              </a:ext>
            </a:extLst>
          </p:cNvPr>
          <p:cNvSpPr/>
          <p:nvPr/>
        </p:nvSpPr>
        <p:spPr>
          <a:xfrm>
            <a:off x="7946834" y="986762"/>
            <a:ext cx="2568696" cy="2561468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4840" y="6304469"/>
            <a:ext cx="2133600" cy="250825"/>
          </a:xfrm>
        </p:spPr>
        <p:txBody>
          <a:bodyPr/>
          <a:lstStyle/>
          <a:p>
            <a:pPr>
              <a:defRPr/>
            </a:pPr>
            <a:fld id="{15DC25C2-9FCE-A84E-98C9-ECE6055D9C8A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  <p:grpSp>
        <p:nvGrpSpPr>
          <p:cNvPr id="273" name="Group 272"/>
          <p:cNvGrpSpPr/>
          <p:nvPr/>
        </p:nvGrpSpPr>
        <p:grpSpPr>
          <a:xfrm>
            <a:off x="4642542" y="4251583"/>
            <a:ext cx="6113872" cy="369332"/>
            <a:chOff x="3010050" y="4170895"/>
            <a:chExt cx="6096484" cy="369331"/>
          </a:xfrm>
        </p:grpSpPr>
        <p:sp>
          <p:nvSpPr>
            <p:cNvPr id="16" name="TextBox 15"/>
            <p:cNvSpPr txBox="1"/>
            <p:nvPr/>
          </p:nvSpPr>
          <p:spPr bwMode="auto">
            <a:xfrm>
              <a:off x="5463497" y="4170895"/>
              <a:ext cx="1189591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283164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ambria" charset="0"/>
                  <a:ea typeface="Cambria" charset="0"/>
                  <a:cs typeface="Cambria" charset="0"/>
                </a:rPr>
                <a:t>Stage II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3010050" y="4234577"/>
              <a:ext cx="6096484" cy="103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471580" y="4082805"/>
            <a:ext cx="6720022" cy="369332"/>
            <a:chOff x="1861162" y="3594722"/>
            <a:chExt cx="5391038" cy="369331"/>
          </a:xfrm>
        </p:grpSpPr>
        <p:sp>
          <p:nvSpPr>
            <p:cNvPr id="14" name="TextBox 13"/>
            <p:cNvSpPr txBox="1"/>
            <p:nvPr/>
          </p:nvSpPr>
          <p:spPr bwMode="auto">
            <a:xfrm>
              <a:off x="3893937" y="3594722"/>
              <a:ext cx="1325488" cy="369331"/>
            </a:xfrm>
            <a:prstGeom prst="rect">
              <a:avLst/>
            </a:prstGeom>
            <a:noFill/>
            <a:effectLst>
              <a:glow rad="101600">
                <a:srgbClr val="FFFF00">
                  <a:alpha val="60000"/>
                </a:srgbClr>
              </a:glow>
            </a:effectLst>
          </p:spPr>
          <p:txBody>
            <a:bodyPr wrap="square">
              <a:spAutoFit/>
            </a:bodyPr>
            <a:lstStyle/>
            <a:p>
              <a:pPr algn="ctr" defTabSz="283164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ambria" charset="0"/>
                  <a:ea typeface="Cambria" charset="0"/>
                  <a:cs typeface="Cambria" charset="0"/>
                </a:rPr>
                <a:t>Stage I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>
              <a:off x="1861162" y="3645451"/>
              <a:ext cx="5391038" cy="151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2" name="TextBox 11"/>
          <p:cNvSpPr txBox="1"/>
          <p:nvPr/>
        </p:nvSpPr>
        <p:spPr>
          <a:xfrm>
            <a:off x="423754" y="4822686"/>
            <a:ext cx="9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atin typeface="Cambria" panose="02040503050406030204" pitchFamily="18" charset="0"/>
              </a:defRPr>
            </a:lvl1pPr>
          </a:lstStyle>
          <a:p>
            <a:pPr algn="l" defTabSz="91435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i="1" kern="0" dirty="0">
                <a:solidFill>
                  <a:prstClr val="black"/>
                </a:solidFill>
                <a:ea typeface="+mn-ea"/>
                <a:cs typeface="+mn-cs"/>
              </a:rPr>
              <a:t>Biology</a:t>
            </a:r>
          </a:p>
        </p:txBody>
      </p:sp>
      <p:cxnSp>
        <p:nvCxnSpPr>
          <p:cNvPr id="287" name="Straight Connector 286"/>
          <p:cNvCxnSpPr>
            <a:cxnSpLocks/>
          </p:cNvCxnSpPr>
          <p:nvPr/>
        </p:nvCxnSpPr>
        <p:spPr>
          <a:xfrm>
            <a:off x="530492" y="5212679"/>
            <a:ext cx="10177062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miter lim="800000"/>
          </a:ln>
          <a:effectLst/>
        </p:spPr>
      </p:cxnSp>
      <p:sp>
        <p:nvSpPr>
          <p:cNvPr id="288" name="TextBox 287"/>
          <p:cNvSpPr txBox="1"/>
          <p:nvPr/>
        </p:nvSpPr>
        <p:spPr>
          <a:xfrm>
            <a:off x="413652" y="5228233"/>
            <a:ext cx="569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atin typeface="Cambria" panose="02040503050406030204" pitchFamily="18" charset="0"/>
              </a:defRPr>
            </a:lvl1pPr>
          </a:lstStyle>
          <a:p>
            <a:pPr algn="l" defTabSz="91435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i="1" kern="0" dirty="0">
                <a:solidFill>
                  <a:prstClr val="black"/>
                </a:solidFill>
                <a:ea typeface="+mn-ea"/>
                <a:cs typeface="+mn-cs"/>
              </a:rPr>
              <a:t>Molecular Communication  Abstraction</a:t>
            </a:r>
          </a:p>
        </p:txBody>
      </p:sp>
      <p:sp>
        <p:nvSpPr>
          <p:cNvPr id="308" name="Right Arrow 307"/>
          <p:cNvSpPr/>
          <p:nvPr/>
        </p:nvSpPr>
        <p:spPr>
          <a:xfrm>
            <a:off x="2906228" y="5615359"/>
            <a:ext cx="1705067" cy="960697"/>
          </a:xfrm>
          <a:prstGeom prst="rightArrow">
            <a:avLst>
              <a:gd name="adj1" fmla="val 50000"/>
              <a:gd name="adj2" fmla="val 36974"/>
            </a:avLst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28315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spc="-20" dirty="0">
                <a:solidFill>
                  <a:schemeClr val="tx1"/>
                </a:solidFill>
                <a:latin typeface="Times" pitchFamily="18" charset="0"/>
                <a:cs typeface="Arial" pitchFamily="34" charset="0"/>
              </a:rPr>
              <a:t>Consumption</a:t>
            </a:r>
          </a:p>
          <a:p>
            <a:pPr algn="ctr" defTabSz="28315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spc="-20" dirty="0">
                <a:solidFill>
                  <a:schemeClr val="tx1"/>
                </a:solidFill>
                <a:latin typeface="Times" pitchFamily="18" charset="0"/>
                <a:cs typeface="Arial" pitchFamily="34" charset="0"/>
              </a:rPr>
              <a:t>Channel</a:t>
            </a:r>
          </a:p>
        </p:txBody>
      </p:sp>
      <p:sp>
        <p:nvSpPr>
          <p:cNvPr id="321" name="Slide Number Placeholder 3"/>
          <p:cNvSpPr txBox="1">
            <a:spLocks/>
          </p:cNvSpPr>
          <p:nvPr/>
        </p:nvSpPr>
        <p:spPr>
          <a:xfrm>
            <a:off x="8244840" y="6444515"/>
            <a:ext cx="2133600" cy="250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grpSp>
        <p:nvGrpSpPr>
          <p:cNvPr id="274" name="Group 273"/>
          <p:cNvGrpSpPr/>
          <p:nvPr/>
        </p:nvGrpSpPr>
        <p:grpSpPr>
          <a:xfrm>
            <a:off x="481631" y="4702441"/>
            <a:ext cx="10274784" cy="380197"/>
            <a:chOff x="26745" y="4642195"/>
            <a:chExt cx="9108000" cy="380196"/>
          </a:xfrm>
        </p:grpSpPr>
        <p:cxnSp>
          <p:nvCxnSpPr>
            <p:cNvPr id="330" name="Straight Arrow Connector 329"/>
            <p:cNvCxnSpPr/>
            <p:nvPr/>
          </p:nvCxnSpPr>
          <p:spPr bwMode="auto">
            <a:xfrm>
              <a:off x="26745" y="4642195"/>
              <a:ext cx="9108000" cy="556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29" name="TextBox 328"/>
            <p:cNvSpPr txBox="1"/>
            <p:nvPr/>
          </p:nvSpPr>
          <p:spPr bwMode="auto">
            <a:xfrm>
              <a:off x="3120368" y="4653060"/>
              <a:ext cx="2869449" cy="369331"/>
            </a:xfrm>
            <a:prstGeom prst="rect">
              <a:avLst/>
            </a:prstGeom>
            <a:noFill/>
            <a:effectLst>
              <a:glow rad="101600">
                <a:srgbClr val="FF9300"/>
              </a:glow>
            </a:effectLst>
          </p:spPr>
          <p:txBody>
            <a:bodyPr wrap="square">
              <a:spAutoFit/>
            </a:bodyPr>
            <a:lstStyle/>
            <a:p>
              <a:pPr algn="ctr" defTabSz="283164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dirty="0">
                  <a:solidFill>
                    <a:srgbClr val="000000"/>
                  </a:solidFill>
                  <a:latin typeface="Cambria" charset="0"/>
                  <a:ea typeface="Cambria" charset="0"/>
                  <a:cs typeface="Cambria" charset="0"/>
                </a:rPr>
                <a:t>End-to-end</a:t>
              </a:r>
            </a:p>
          </p:txBody>
        </p:sp>
      </p:grpSp>
      <p:sp>
        <p:nvSpPr>
          <p:cNvPr id="243" name="TextBox 242"/>
          <p:cNvSpPr txBox="1"/>
          <p:nvPr/>
        </p:nvSpPr>
        <p:spPr bwMode="auto">
          <a:xfrm>
            <a:off x="1661123" y="3708462"/>
            <a:ext cx="1075678" cy="476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831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8000"/>
                </a:solidFill>
                <a:latin typeface="Times" pitchFamily="18" charset="0"/>
                <a:ea typeface="+mn-ea"/>
                <a:cs typeface="Arial" pitchFamily="34" charset="0"/>
              </a:rPr>
              <a:t>Input</a:t>
            </a:r>
          </a:p>
        </p:txBody>
      </p:sp>
      <p:grpSp>
        <p:nvGrpSpPr>
          <p:cNvPr id="264" name="Group 263"/>
          <p:cNvGrpSpPr/>
          <p:nvPr/>
        </p:nvGrpSpPr>
        <p:grpSpPr>
          <a:xfrm>
            <a:off x="582886" y="5605644"/>
            <a:ext cx="2453538" cy="787166"/>
            <a:chOff x="-274814" y="5593966"/>
            <a:chExt cx="2071839" cy="601612"/>
          </a:xfrm>
        </p:grpSpPr>
        <p:sp>
          <p:nvSpPr>
            <p:cNvPr id="291" name="TextBox 290"/>
            <p:cNvSpPr txBox="1"/>
            <p:nvPr/>
          </p:nvSpPr>
          <p:spPr bwMode="auto">
            <a:xfrm>
              <a:off x="-274814" y="5593966"/>
              <a:ext cx="2071839" cy="2841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2831584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1" i="1" dirty="0">
                  <a:latin typeface="Times" pitchFamily="18" charset="0"/>
                  <a:ea typeface="+mn-ea"/>
                  <a:cs typeface="Arial" pitchFamily="34" charset="0"/>
                </a:rPr>
                <a:t>Transmitted</a:t>
              </a:r>
              <a:r>
                <a:rPr lang="en-US" sz="1600" b="1" i="1" dirty="0">
                  <a:latin typeface="Times" pitchFamily="18" charset="0"/>
                  <a:ea typeface="+mn-ea"/>
                  <a:cs typeface="Arial" pitchFamily="34" charset="0"/>
                </a:rPr>
                <a:t> Signal</a:t>
              </a:r>
              <a:endParaRPr lang="en-US" sz="1600" b="1" dirty="0">
                <a:latin typeface="Times" pitchFamily="18" charset="0"/>
                <a:ea typeface="+mn-ea"/>
                <a:cs typeface="Arial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Rectangle 330"/>
                <p:cNvSpPr/>
                <p:nvPr/>
              </p:nvSpPr>
              <p:spPr>
                <a:xfrm>
                  <a:off x="195420" y="5842739"/>
                  <a:ext cx="1180034" cy="3528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pc="-200" smtClean="0">
                            <a:solidFill>
                              <a:srgbClr val="009F48"/>
                            </a:solidFill>
                            <a:latin typeface="Cambria Math" charset="0"/>
                            <a:ea typeface="Cambria" charset="0"/>
                            <a:cs typeface="Cambria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1" i="1" spc="-200">
                                <a:solidFill>
                                  <a:srgbClr val="009F48"/>
                                </a:solidFill>
                                <a:latin typeface="Cambria Math" panose="02040503050406030204" pitchFamily="18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GB" b="1" i="1" spc="-200">
                                <a:solidFill>
                                  <a:srgbClr val="009F48"/>
                                </a:solidFill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b="1" i="1" spc="-200">
                                <a:solidFill>
                                  <a:srgbClr val="009F48"/>
                                </a:solidFill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b="1" i="1" spc="-200">
                            <a:solidFill>
                              <a:srgbClr val="009F48"/>
                            </a:solidFill>
                            <a:latin typeface="Cambria Math" charset="0"/>
                            <a:ea typeface="Cambria" charset="0"/>
                            <a:cs typeface="Cambria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1" i="1" spc="-200">
                                <a:solidFill>
                                  <a:srgbClr val="009F48"/>
                                </a:solidFill>
                                <a:latin typeface="Cambria Math" panose="02040503050406030204" pitchFamily="18" charset="0"/>
                                <a:ea typeface="Cambria" charset="0"/>
                                <a:cs typeface="Cambria" charset="0"/>
                              </a:rPr>
                            </m:ctrlPr>
                          </m:sSubPr>
                          <m:e>
                            <m:r>
                              <a:rPr lang="en-GB" b="1" i="1" spc="-200">
                                <a:solidFill>
                                  <a:srgbClr val="009F48"/>
                                </a:solidFill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GB" b="1" i="1" spc="-200">
                                <a:solidFill>
                                  <a:srgbClr val="009F48"/>
                                </a:solidFill>
                                <a:latin typeface="Cambria Math" charset="0"/>
                                <a:ea typeface="Cambria" charset="0"/>
                                <a:cs typeface="Cambria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spc="-200">
                            <a:solidFill>
                              <a:srgbClr val="009F48"/>
                            </a:solidFill>
                            <a:latin typeface="Cambria Math" charset="0"/>
                            <a:ea typeface="Cambria" charset="0"/>
                            <a:cs typeface="Cambria" charset="0"/>
                          </a:rPr>
                          <m:t>}</m:t>
                        </m:r>
                      </m:oMath>
                    </m:oMathPara>
                  </a14:m>
                  <a:endParaRPr lang="en-US" b="1" spc="-200" dirty="0">
                    <a:solidFill>
                      <a:srgbClr val="009F48"/>
                    </a:solidFill>
                  </a:endParaRPr>
                </a:p>
              </p:txBody>
            </p:sp>
          </mc:Choice>
          <mc:Fallback xmlns="">
            <p:sp>
              <p:nvSpPr>
                <p:cNvPr id="331" name="Rectangle 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20" y="5842739"/>
                  <a:ext cx="1180034" cy="352839"/>
                </a:xfrm>
                <a:prstGeom prst="rect">
                  <a:avLst/>
                </a:prstGeom>
                <a:blipFill>
                  <a:blip r:embed="rId3"/>
                  <a:stretch>
                    <a:fillRect l="-901" r="-1802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ight Arrow 12"/>
          <p:cNvSpPr/>
          <p:nvPr/>
        </p:nvSpPr>
        <p:spPr>
          <a:xfrm>
            <a:off x="7126222" y="3050467"/>
            <a:ext cx="889245" cy="451516"/>
          </a:xfrm>
          <a:prstGeom prst="rightArrow">
            <a:avLst>
              <a:gd name="adj1" fmla="val 56625"/>
              <a:gd name="adj2" fmla="val 38922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pPr algn="ctr" defTabSz="2831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spc="-50" dirty="0">
                <a:solidFill>
                  <a:schemeClr val="tx1"/>
                </a:solidFill>
                <a:latin typeface="Cambria" panose="02040503050406030204" pitchFamily="18" charset="0"/>
                <a:cs typeface="Times"/>
              </a:rPr>
              <a:t>Excretion</a:t>
            </a:r>
          </a:p>
        </p:txBody>
      </p:sp>
      <p:sp>
        <p:nvSpPr>
          <p:cNvPr id="316" name="Right Arrow 315"/>
          <p:cNvSpPr/>
          <p:nvPr/>
        </p:nvSpPr>
        <p:spPr>
          <a:xfrm>
            <a:off x="6862953" y="5615359"/>
            <a:ext cx="1537360" cy="916485"/>
          </a:xfrm>
          <a:prstGeom prst="rightArrow">
            <a:avLst>
              <a:gd name="adj1" fmla="val 50000"/>
              <a:gd name="adj2" fmla="val 43293"/>
            </a:avLst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defTabSz="28315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/>
                </a:solidFill>
                <a:latin typeface="Times" pitchFamily="18" charset="0"/>
                <a:cs typeface="Arial" pitchFamily="34" charset="0"/>
              </a:rPr>
              <a:t>External changes</a:t>
            </a:r>
          </a:p>
          <a:p>
            <a:pPr algn="ctr" defTabSz="28315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/>
                </a:solidFill>
                <a:latin typeface="Times" pitchFamily="18" charset="0"/>
                <a:cs typeface="Arial" pitchFamily="34" charset="0"/>
              </a:rPr>
              <a:t>Channel</a:t>
            </a:r>
          </a:p>
        </p:txBody>
      </p:sp>
      <p:grpSp>
        <p:nvGrpSpPr>
          <p:cNvPr id="263" name="Group 262"/>
          <p:cNvGrpSpPr/>
          <p:nvPr/>
        </p:nvGrpSpPr>
        <p:grpSpPr>
          <a:xfrm>
            <a:off x="7774622" y="444200"/>
            <a:ext cx="2809474" cy="4241377"/>
            <a:chOff x="6410034" y="945846"/>
            <a:chExt cx="2809474" cy="4156820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7688539" y="2660563"/>
              <a:ext cx="0" cy="473742"/>
            </a:xfrm>
            <a:prstGeom prst="line">
              <a:avLst/>
            </a:prstGeom>
            <a:ln w="28575">
              <a:solidFill>
                <a:srgbClr val="FF74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Connector 124"/>
            <p:cNvSpPr/>
            <p:nvPr/>
          </p:nvSpPr>
          <p:spPr>
            <a:xfrm>
              <a:off x="7661732" y="3106665"/>
              <a:ext cx="87732" cy="9045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FF74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21" name="Flowchart: Connector 117"/>
            <p:cNvSpPr/>
            <p:nvPr/>
          </p:nvSpPr>
          <p:spPr>
            <a:xfrm>
              <a:off x="7661732" y="2604138"/>
              <a:ext cx="87732" cy="9045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FF74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cxnSp>
          <p:nvCxnSpPr>
            <p:cNvPr id="22" name="Elbow Connector 21"/>
            <p:cNvCxnSpPr/>
            <p:nvPr/>
          </p:nvCxnSpPr>
          <p:spPr>
            <a:xfrm rot="5400000">
              <a:off x="7885705" y="2543226"/>
              <a:ext cx="1067869" cy="365550"/>
            </a:xfrm>
            <a:prstGeom prst="bentConnector3">
              <a:avLst>
                <a:gd name="adj1" fmla="val 100238"/>
              </a:avLst>
            </a:prstGeom>
            <a:ln w="28575">
              <a:solidFill>
                <a:srgbClr val="FF74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116"/>
            <p:cNvSpPr/>
            <p:nvPr/>
          </p:nvSpPr>
          <p:spPr>
            <a:xfrm>
              <a:off x="8541491" y="3197120"/>
              <a:ext cx="87732" cy="9045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FF74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24" name="Flowchart: Connector 133"/>
            <p:cNvSpPr/>
            <p:nvPr/>
          </p:nvSpPr>
          <p:spPr>
            <a:xfrm>
              <a:off x="8564435" y="2694593"/>
              <a:ext cx="87732" cy="9045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FF74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25" name="Flowchart: Connector 121"/>
            <p:cNvSpPr/>
            <p:nvPr/>
          </p:nvSpPr>
          <p:spPr>
            <a:xfrm>
              <a:off x="8175939" y="3197120"/>
              <a:ext cx="87732" cy="9045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FF74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26" name="Arc 25"/>
            <p:cNvSpPr/>
            <p:nvPr/>
          </p:nvSpPr>
          <p:spPr>
            <a:xfrm>
              <a:off x="7993164" y="1877987"/>
              <a:ext cx="609251" cy="628159"/>
            </a:xfrm>
            <a:prstGeom prst="arc">
              <a:avLst>
                <a:gd name="adj1" fmla="val 15521404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H="1">
              <a:off x="7755214" y="2644162"/>
              <a:ext cx="266769" cy="0"/>
            </a:xfrm>
            <a:prstGeom prst="line">
              <a:avLst/>
            </a:prstGeom>
            <a:ln w="38100">
              <a:solidFill>
                <a:srgbClr val="FF74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Connector 127"/>
            <p:cNvSpPr/>
            <p:nvPr/>
          </p:nvSpPr>
          <p:spPr>
            <a:xfrm>
              <a:off x="8027283" y="2604138"/>
              <a:ext cx="87732" cy="9045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FF74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29" name="Arc 28"/>
            <p:cNvSpPr/>
            <p:nvPr/>
          </p:nvSpPr>
          <p:spPr>
            <a:xfrm rot="8754218">
              <a:off x="8050642" y="2188512"/>
              <a:ext cx="609251" cy="628159"/>
            </a:xfrm>
            <a:prstGeom prst="arc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32" name="Left Bracket 31"/>
            <p:cNvSpPr/>
            <p:nvPr/>
          </p:nvSpPr>
          <p:spPr>
            <a:xfrm rot="16200000">
              <a:off x="7990328" y="1831243"/>
              <a:ext cx="188448" cy="1035726"/>
            </a:xfrm>
            <a:prstGeom prst="leftBracket">
              <a:avLst>
                <a:gd name="adj" fmla="val 6599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34" name="Flowchart: Connector 115"/>
            <p:cNvSpPr/>
            <p:nvPr/>
          </p:nvSpPr>
          <p:spPr>
            <a:xfrm>
              <a:off x="8358715" y="2401800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35" name="Flowchart: Connector 113"/>
            <p:cNvSpPr/>
            <p:nvPr/>
          </p:nvSpPr>
          <p:spPr>
            <a:xfrm>
              <a:off x="7749464" y="2394705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 flipV="1">
              <a:off x="7480196" y="3286428"/>
              <a:ext cx="277818" cy="6281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/>
            <p:cNvSpPr/>
            <p:nvPr/>
          </p:nvSpPr>
          <p:spPr>
            <a:xfrm rot="15758917">
              <a:off x="6853607" y="1997789"/>
              <a:ext cx="645137" cy="461054"/>
            </a:xfrm>
            <a:custGeom>
              <a:avLst/>
              <a:gdLst>
                <a:gd name="connsiteX0" fmla="*/ 0 w 782595"/>
                <a:gd name="connsiteY0" fmla="*/ 576648 h 576648"/>
                <a:gd name="connsiteX1" fmla="*/ 403654 w 782595"/>
                <a:gd name="connsiteY1" fmla="*/ 0 h 576648"/>
                <a:gd name="connsiteX2" fmla="*/ 782595 w 782595"/>
                <a:gd name="connsiteY2" fmla="*/ 576648 h 57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595" h="576648">
                  <a:moveTo>
                    <a:pt x="0" y="576648"/>
                  </a:moveTo>
                  <a:cubicBezTo>
                    <a:pt x="136611" y="288324"/>
                    <a:pt x="273222" y="0"/>
                    <a:pt x="403654" y="0"/>
                  </a:cubicBezTo>
                  <a:cubicBezTo>
                    <a:pt x="534086" y="0"/>
                    <a:pt x="658340" y="288324"/>
                    <a:pt x="782595" y="57664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39" name="Arc 38"/>
            <p:cNvSpPr/>
            <p:nvPr/>
          </p:nvSpPr>
          <p:spPr>
            <a:xfrm rot="9417160" flipH="1">
              <a:off x="6649364" y="2376959"/>
              <a:ext cx="609251" cy="628159"/>
            </a:xfrm>
            <a:prstGeom prst="arc">
              <a:avLst>
                <a:gd name="adj1" fmla="val 16200000"/>
                <a:gd name="adj2" fmla="val 7766718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1" name="Arc 40"/>
            <p:cNvSpPr/>
            <p:nvPr/>
          </p:nvSpPr>
          <p:spPr>
            <a:xfrm rot="5400000">
              <a:off x="8336711" y="2459660"/>
              <a:ext cx="879422" cy="469868"/>
            </a:xfrm>
            <a:prstGeom prst="arc">
              <a:avLst>
                <a:gd name="adj1" fmla="val 9715429"/>
                <a:gd name="adj2" fmla="val 1441596"/>
              </a:avLst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2" name="Flowchart: Connector 187"/>
            <p:cNvSpPr/>
            <p:nvPr/>
          </p:nvSpPr>
          <p:spPr>
            <a:xfrm>
              <a:off x="8571953" y="2317698"/>
              <a:ext cx="87732" cy="9045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FF74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3" name="Flowchart: Connector 188"/>
            <p:cNvSpPr/>
            <p:nvPr/>
          </p:nvSpPr>
          <p:spPr>
            <a:xfrm>
              <a:off x="8558549" y="2968332"/>
              <a:ext cx="87732" cy="9045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FF74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4" name="Flowchart: Connector 189"/>
            <p:cNvSpPr/>
            <p:nvPr/>
          </p:nvSpPr>
          <p:spPr>
            <a:xfrm>
              <a:off x="8937894" y="2443330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5" name="Flowchart: Connector 190"/>
            <p:cNvSpPr/>
            <p:nvPr/>
          </p:nvSpPr>
          <p:spPr>
            <a:xfrm>
              <a:off x="8892004" y="2968187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12342" y="2743350"/>
              <a:ext cx="548326" cy="301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r</a:t>
              </a:r>
              <a:r>
                <a:rPr lang="en-US" sz="1400" b="1" baseline="-25000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1</a:t>
              </a:r>
              <a:r>
                <a:rPr lang="en-US" sz="1400" b="1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=</a:t>
              </a:r>
              <a:r>
                <a:rPr lang="en-US" sz="1200" b="1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1</a:t>
              </a:r>
              <a:endParaRPr lang="en-US" sz="1400" b="1" dirty="0">
                <a:solidFill>
                  <a:srgbClr val="009F48"/>
                </a:solidFill>
                <a:latin typeface="Times" pitchFamily="18" charset="0"/>
                <a:cs typeface="Arial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144268" y="3214645"/>
              <a:ext cx="548326" cy="301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r</a:t>
              </a:r>
              <a:r>
                <a:rPr lang="en-US" sz="1400" b="1" baseline="-25000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3</a:t>
              </a:r>
              <a:r>
                <a:rPr lang="en-US" sz="1400" b="1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=</a:t>
              </a:r>
              <a:r>
                <a:rPr lang="en-US" sz="1200" b="1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1</a:t>
              </a:r>
              <a:endParaRPr lang="en-US" sz="1400" b="1" dirty="0">
                <a:solidFill>
                  <a:srgbClr val="009F48"/>
                </a:solidFill>
                <a:latin typeface="Times" pitchFamily="18" charset="0"/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628983" y="2608176"/>
              <a:ext cx="548326" cy="30164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r</a:t>
              </a:r>
              <a:r>
                <a:rPr lang="en-US" sz="1400" b="1" baseline="-25000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2</a:t>
              </a:r>
              <a:r>
                <a:rPr lang="en-US" sz="1400" b="1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=</a:t>
              </a:r>
              <a:r>
                <a:rPr lang="en-US" sz="1200" b="1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1</a:t>
              </a:r>
              <a:endParaRPr lang="en-US" sz="1400" b="1" dirty="0">
                <a:solidFill>
                  <a:srgbClr val="009F48"/>
                </a:solidFill>
                <a:latin typeface="Times" pitchFamily="18" charset="0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27421" y="2739002"/>
              <a:ext cx="548326" cy="301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r</a:t>
              </a:r>
              <a:r>
                <a:rPr lang="en-US" sz="1400" b="1" baseline="-25000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4</a:t>
              </a:r>
              <a:r>
                <a:rPr lang="en-US" sz="1400" b="1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=</a:t>
              </a:r>
              <a:r>
                <a:rPr lang="en-US" sz="1200" b="1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1</a:t>
              </a:r>
              <a:endParaRPr lang="en-US" sz="1400" b="1" dirty="0">
                <a:solidFill>
                  <a:srgbClr val="009F48"/>
                </a:solidFill>
                <a:latin typeface="Times" pitchFamily="18" charset="0"/>
                <a:cs typeface="Arial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054089" y="2757408"/>
              <a:ext cx="548326" cy="301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 err="1">
                  <a:latin typeface="Times" pitchFamily="18" charset="0"/>
                  <a:cs typeface="Arial" pitchFamily="34" charset="0"/>
                </a:rPr>
                <a:t>r</a:t>
              </a:r>
              <a:r>
                <a:rPr lang="en-US" sz="1400" b="1" baseline="-25000" dirty="0" err="1">
                  <a:latin typeface="Times" pitchFamily="18" charset="0"/>
                  <a:cs typeface="Arial" pitchFamily="34" charset="0"/>
                </a:rPr>
                <a:t>M</a:t>
              </a:r>
              <a:r>
                <a:rPr lang="en-US" sz="1400" b="1" dirty="0">
                  <a:latin typeface="Times" pitchFamily="18" charset="0"/>
                  <a:cs typeface="Arial" pitchFamily="34" charset="0"/>
                </a:rPr>
                <a:t>=</a:t>
              </a:r>
              <a:r>
                <a:rPr lang="en-US" sz="1200" b="1" dirty="0">
                  <a:latin typeface="Times" pitchFamily="18" charset="0"/>
                  <a:cs typeface="Arial" pitchFamily="34" charset="0"/>
                </a:rPr>
                <a:t>0</a:t>
              </a:r>
              <a:endParaRPr lang="en-US" sz="1400" b="1" dirty="0">
                <a:latin typeface="Times" pitchFamily="18" charset="0"/>
                <a:cs typeface="Arial" pitchFamily="34" charset="0"/>
              </a:endParaRPr>
            </a:p>
          </p:txBody>
        </p:sp>
        <p:sp>
          <p:nvSpPr>
            <p:cNvPr id="53" name="Flowchart: Connector 209"/>
            <p:cNvSpPr/>
            <p:nvPr/>
          </p:nvSpPr>
          <p:spPr>
            <a:xfrm>
              <a:off x="7022019" y="2945857"/>
              <a:ext cx="87732" cy="9045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FF74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58" name="Flowchart: Connector 251"/>
            <p:cNvSpPr/>
            <p:nvPr/>
          </p:nvSpPr>
          <p:spPr>
            <a:xfrm>
              <a:off x="7874969" y="2254882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60" name="Flowchart: Connector 253"/>
            <p:cNvSpPr/>
            <p:nvPr/>
          </p:nvSpPr>
          <p:spPr>
            <a:xfrm>
              <a:off x="7372273" y="2450426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61" name="Flowchart: Connector 254"/>
            <p:cNvSpPr/>
            <p:nvPr/>
          </p:nvSpPr>
          <p:spPr>
            <a:xfrm>
              <a:off x="7048825" y="2352875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62" name="Flowchart: Connector 255"/>
            <p:cNvSpPr/>
            <p:nvPr/>
          </p:nvSpPr>
          <p:spPr>
            <a:xfrm>
              <a:off x="7231601" y="2694593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63" name="Flowchart: Connector 256"/>
            <p:cNvSpPr/>
            <p:nvPr/>
          </p:nvSpPr>
          <p:spPr>
            <a:xfrm>
              <a:off x="6805125" y="2352875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64" name="Flowchart: Connector 236"/>
            <p:cNvSpPr/>
            <p:nvPr/>
          </p:nvSpPr>
          <p:spPr>
            <a:xfrm>
              <a:off x="6656468" y="2506145"/>
              <a:ext cx="87732" cy="90455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rgbClr val="FF74C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160643" y="2985744"/>
              <a:ext cx="548326" cy="301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r</a:t>
              </a:r>
              <a:r>
                <a:rPr lang="en-US" sz="1400" b="1" baseline="-25000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7</a:t>
              </a:r>
              <a:r>
                <a:rPr lang="en-US" sz="1400" b="1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=</a:t>
              </a:r>
              <a:r>
                <a:rPr lang="en-US" sz="1200" b="1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1</a:t>
              </a:r>
              <a:endParaRPr lang="en-US" sz="1400" b="1" dirty="0">
                <a:solidFill>
                  <a:srgbClr val="009F48"/>
                </a:solidFill>
                <a:latin typeface="Times" pitchFamily="18" charset="0"/>
                <a:cs typeface="Arial" pitchFamily="34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531901" y="2717005"/>
              <a:ext cx="548326" cy="301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r</a:t>
              </a:r>
              <a:r>
                <a:rPr lang="en-US" sz="1400" b="1" baseline="-25000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8</a:t>
              </a:r>
              <a:r>
                <a:rPr lang="en-US" sz="1400" b="1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=</a:t>
              </a:r>
              <a:r>
                <a:rPr lang="en-US" sz="1200" b="1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1</a:t>
              </a:r>
              <a:endParaRPr lang="en-US" sz="1400" b="1" dirty="0">
                <a:solidFill>
                  <a:srgbClr val="009F48"/>
                </a:solidFill>
                <a:latin typeface="Times" pitchFamily="18" charset="0"/>
                <a:cs typeface="Arial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148524" y="2417916"/>
              <a:ext cx="548326" cy="301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r</a:t>
              </a:r>
              <a:r>
                <a:rPr lang="en-US" sz="1400" b="1" i="1" baseline="-25000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9</a:t>
              </a:r>
              <a:r>
                <a:rPr lang="en-US" sz="1400" b="1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=</a:t>
              </a:r>
              <a:r>
                <a:rPr lang="en-US" sz="1200" b="1" dirty="0">
                  <a:solidFill>
                    <a:srgbClr val="009F48"/>
                  </a:solidFill>
                  <a:latin typeface="Times" pitchFamily="18" charset="0"/>
                  <a:cs typeface="Arial" pitchFamily="34" charset="0"/>
                </a:rPr>
                <a:t>2</a:t>
              </a:r>
              <a:endParaRPr lang="en-US" sz="1400" b="1" dirty="0">
                <a:solidFill>
                  <a:srgbClr val="009F48"/>
                </a:solidFill>
                <a:latin typeface="Times" pitchFamily="18" charset="0"/>
                <a:cs typeface="Arial" pitchFamily="34" charset="0"/>
              </a:endParaRPr>
            </a:p>
          </p:txBody>
        </p:sp>
        <p:sp>
          <p:nvSpPr>
            <p:cNvPr id="86" name="Diamond 85"/>
            <p:cNvSpPr/>
            <p:nvPr/>
          </p:nvSpPr>
          <p:spPr>
            <a:xfrm>
              <a:off x="8368513" y="4269979"/>
              <a:ext cx="138942" cy="128902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87" name="Diamond 86"/>
            <p:cNvSpPr/>
            <p:nvPr/>
          </p:nvSpPr>
          <p:spPr>
            <a:xfrm>
              <a:off x="8712522" y="4093683"/>
              <a:ext cx="138942" cy="128902"/>
            </a:xfrm>
            <a:prstGeom prst="diamond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89" name="12-Point Star 88"/>
            <p:cNvSpPr/>
            <p:nvPr/>
          </p:nvSpPr>
          <p:spPr>
            <a:xfrm>
              <a:off x="8513225" y="4059789"/>
              <a:ext cx="138942" cy="128902"/>
            </a:xfrm>
            <a:prstGeom prst="star12">
              <a:avLst/>
            </a:prstGeom>
            <a:solidFill>
              <a:srgbClr val="6699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91" name="12-Point Star 90"/>
            <p:cNvSpPr/>
            <p:nvPr/>
          </p:nvSpPr>
          <p:spPr>
            <a:xfrm>
              <a:off x="8935870" y="4097084"/>
              <a:ext cx="138942" cy="128902"/>
            </a:xfrm>
            <a:prstGeom prst="star12">
              <a:avLst/>
            </a:prstGeom>
            <a:solidFill>
              <a:srgbClr val="6699FF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grpSp>
          <p:nvGrpSpPr>
            <p:cNvPr id="93" name="Group 92"/>
            <p:cNvGrpSpPr/>
            <p:nvPr/>
          </p:nvGrpSpPr>
          <p:grpSpPr>
            <a:xfrm rot="10800000">
              <a:off x="7011691" y="3227029"/>
              <a:ext cx="1041189" cy="750545"/>
              <a:chOff x="264160" y="4764405"/>
              <a:chExt cx="1968084" cy="1462542"/>
            </a:xfrm>
          </p:grpSpPr>
          <p:grpSp>
            <p:nvGrpSpPr>
              <p:cNvPr id="105" name="Group 104"/>
              <p:cNvGrpSpPr/>
              <p:nvPr/>
            </p:nvGrpSpPr>
            <p:grpSpPr>
              <a:xfrm>
                <a:off x="264160" y="4764405"/>
                <a:ext cx="1244184" cy="1462542"/>
                <a:chOff x="369757" y="3901440"/>
                <a:chExt cx="1244184" cy="1462542"/>
              </a:xfrm>
            </p:grpSpPr>
            <p:cxnSp>
              <p:nvCxnSpPr>
                <p:cNvPr id="121" name="Elbow Connector 120"/>
                <p:cNvCxnSpPr/>
                <p:nvPr/>
              </p:nvCxnSpPr>
              <p:spPr bwMode="auto">
                <a:xfrm>
                  <a:off x="627431" y="4122295"/>
                  <a:ext cx="914400" cy="914400"/>
                </a:xfrm>
                <a:prstGeom prst="bentConnector3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2" name="Elbow Connector 121"/>
                <p:cNvCxnSpPr/>
                <p:nvPr/>
              </p:nvCxnSpPr>
              <p:spPr bwMode="auto">
                <a:xfrm rot="16200000" flipH="1">
                  <a:off x="337278" y="4339651"/>
                  <a:ext cx="704543" cy="299805"/>
                </a:xfrm>
                <a:prstGeom prst="bentConnector3">
                  <a:avLst>
                    <a:gd name="adj1" fmla="val 50000"/>
                  </a:avLst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3" name="Oval 122"/>
                <p:cNvSpPr/>
                <p:nvPr/>
              </p:nvSpPr>
              <p:spPr bwMode="auto">
                <a:xfrm>
                  <a:off x="374754" y="4721903"/>
                  <a:ext cx="539646" cy="539646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24" name="Straight Connector 123"/>
                <p:cNvCxnSpPr/>
                <p:nvPr/>
              </p:nvCxnSpPr>
              <p:spPr bwMode="auto">
                <a:xfrm>
                  <a:off x="1141751" y="4147280"/>
                  <a:ext cx="397239" cy="92939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5" name="Curved Connector 124"/>
                <p:cNvCxnSpPr/>
                <p:nvPr/>
              </p:nvCxnSpPr>
              <p:spPr bwMode="auto">
                <a:xfrm>
                  <a:off x="854439" y="5134132"/>
                  <a:ext cx="569627" cy="187376"/>
                </a:xfrm>
                <a:prstGeom prst="curvedConnector3">
                  <a:avLst>
                    <a:gd name="adj1" fmla="val 50000"/>
                  </a:avLst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6" name="Freeform 125"/>
                <p:cNvSpPr/>
                <p:nvPr/>
              </p:nvSpPr>
              <p:spPr bwMode="auto">
                <a:xfrm>
                  <a:off x="556260" y="3901440"/>
                  <a:ext cx="1019810" cy="1402080"/>
                </a:xfrm>
                <a:custGeom>
                  <a:avLst/>
                  <a:gdLst>
                    <a:gd name="connsiteX0" fmla="*/ 0 w 1019810"/>
                    <a:gd name="connsiteY0" fmla="*/ 179070 h 1398270"/>
                    <a:gd name="connsiteX1" fmla="*/ 693420 w 1019810"/>
                    <a:gd name="connsiteY1" fmla="*/ 156210 h 1398270"/>
                    <a:gd name="connsiteX2" fmla="*/ 998220 w 1019810"/>
                    <a:gd name="connsiteY2" fmla="*/ 1116330 h 1398270"/>
                    <a:gd name="connsiteX3" fmla="*/ 822960 w 1019810"/>
                    <a:gd name="connsiteY3" fmla="*/ 1398270 h 1398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19810" h="1398270">
                      <a:moveTo>
                        <a:pt x="0" y="179070"/>
                      </a:moveTo>
                      <a:cubicBezTo>
                        <a:pt x="263525" y="89535"/>
                        <a:pt x="527050" y="0"/>
                        <a:pt x="693420" y="156210"/>
                      </a:cubicBezTo>
                      <a:cubicBezTo>
                        <a:pt x="859790" y="312420"/>
                        <a:pt x="976630" y="909320"/>
                        <a:pt x="998220" y="1116330"/>
                      </a:cubicBezTo>
                      <a:cubicBezTo>
                        <a:pt x="1019810" y="1323340"/>
                        <a:pt x="921385" y="1360805"/>
                        <a:pt x="822960" y="139827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7" name="Rounded Rectangle 126"/>
                <p:cNvSpPr/>
                <p:nvPr/>
              </p:nvSpPr>
              <p:spPr bwMode="auto">
                <a:xfrm>
                  <a:off x="449705" y="4077325"/>
                  <a:ext cx="179882" cy="104931"/>
                </a:xfrm>
                <a:prstGeom prst="round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8" name="Rounded Rectangle 127"/>
                <p:cNvSpPr/>
                <p:nvPr/>
              </p:nvSpPr>
              <p:spPr bwMode="auto">
                <a:xfrm>
                  <a:off x="976859" y="4079824"/>
                  <a:ext cx="179882" cy="104931"/>
                </a:xfrm>
                <a:prstGeom prst="round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9" name="Rounded Rectangle 128"/>
                <p:cNvSpPr/>
                <p:nvPr/>
              </p:nvSpPr>
              <p:spPr bwMode="auto">
                <a:xfrm>
                  <a:off x="1026826" y="4969241"/>
                  <a:ext cx="179882" cy="104931"/>
                </a:xfrm>
                <a:prstGeom prst="round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0" name="Rounded Rectangle 129"/>
                <p:cNvSpPr/>
                <p:nvPr/>
              </p:nvSpPr>
              <p:spPr bwMode="auto">
                <a:xfrm>
                  <a:off x="757003" y="4759379"/>
                  <a:ext cx="179882" cy="104931"/>
                </a:xfrm>
                <a:prstGeom prst="round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1" name="Rounded Rectangle 130"/>
                <p:cNvSpPr/>
                <p:nvPr/>
              </p:nvSpPr>
              <p:spPr bwMode="auto">
                <a:xfrm>
                  <a:off x="1434059" y="4986729"/>
                  <a:ext cx="179882" cy="104931"/>
                </a:xfrm>
                <a:prstGeom prst="round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2" name="Rounded Rectangle 131"/>
                <p:cNvSpPr/>
                <p:nvPr/>
              </p:nvSpPr>
              <p:spPr bwMode="auto">
                <a:xfrm>
                  <a:off x="369757" y="4731897"/>
                  <a:ext cx="179882" cy="104931"/>
                </a:xfrm>
                <a:prstGeom prst="round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3" name="Rounded Rectangle 132"/>
                <p:cNvSpPr/>
                <p:nvPr/>
              </p:nvSpPr>
              <p:spPr bwMode="auto">
                <a:xfrm>
                  <a:off x="372255" y="5124140"/>
                  <a:ext cx="179882" cy="104931"/>
                </a:xfrm>
                <a:prstGeom prst="round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4" name="Rounded Rectangle 133"/>
                <p:cNvSpPr/>
                <p:nvPr/>
              </p:nvSpPr>
              <p:spPr bwMode="auto">
                <a:xfrm flipH="1">
                  <a:off x="764498" y="5036696"/>
                  <a:ext cx="89941" cy="194872"/>
                </a:xfrm>
                <a:prstGeom prst="round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5" name="Rounded Rectangle 134"/>
                <p:cNvSpPr/>
                <p:nvPr/>
              </p:nvSpPr>
              <p:spPr bwMode="auto">
                <a:xfrm>
                  <a:off x="1241684" y="5259051"/>
                  <a:ext cx="179882" cy="104931"/>
                </a:xfrm>
                <a:prstGeom prst="roundRect">
                  <a:avLst/>
                </a:prstGeom>
                <a:solidFill>
                  <a:srgbClr val="FFC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6" name="Oval 135"/>
                <p:cNvSpPr/>
                <p:nvPr/>
              </p:nvSpPr>
              <p:spPr bwMode="auto">
                <a:xfrm>
                  <a:off x="624840" y="4686300"/>
                  <a:ext cx="91440" cy="76200"/>
                </a:xfrm>
                <a:prstGeom prst="ellipse">
                  <a:avLst/>
                </a:prstGeom>
                <a:solidFill>
                  <a:srgbClr val="50CCFE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7" name="Oval 136"/>
                <p:cNvSpPr/>
                <p:nvPr/>
              </p:nvSpPr>
              <p:spPr bwMode="auto">
                <a:xfrm>
                  <a:off x="1049654" y="4739640"/>
                  <a:ext cx="83820" cy="99060"/>
                </a:xfrm>
                <a:prstGeom prst="ellipse">
                  <a:avLst/>
                </a:prstGeom>
                <a:solidFill>
                  <a:srgbClr val="50CCFE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8" name="Oval 137"/>
                <p:cNvSpPr/>
                <p:nvPr/>
              </p:nvSpPr>
              <p:spPr bwMode="auto">
                <a:xfrm>
                  <a:off x="510540" y="4427220"/>
                  <a:ext cx="83820" cy="99060"/>
                </a:xfrm>
                <a:prstGeom prst="ellipse">
                  <a:avLst/>
                </a:prstGeom>
                <a:solidFill>
                  <a:srgbClr val="50CCFE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39" name="Oval 138"/>
                <p:cNvSpPr/>
                <p:nvPr/>
              </p:nvSpPr>
              <p:spPr bwMode="auto">
                <a:xfrm>
                  <a:off x="1211580" y="4358640"/>
                  <a:ext cx="83820" cy="99060"/>
                </a:xfrm>
                <a:prstGeom prst="ellipse">
                  <a:avLst/>
                </a:prstGeom>
                <a:solidFill>
                  <a:srgbClr val="50CCFE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 bwMode="auto">
                <a:xfrm>
                  <a:off x="1005840" y="3909060"/>
                  <a:ext cx="83820" cy="99060"/>
                </a:xfrm>
                <a:prstGeom prst="ellipse">
                  <a:avLst/>
                </a:prstGeom>
                <a:solidFill>
                  <a:srgbClr val="50CCFE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1" name="Oval 140"/>
                <p:cNvSpPr/>
                <p:nvPr/>
              </p:nvSpPr>
              <p:spPr bwMode="auto">
                <a:xfrm>
                  <a:off x="975360" y="5113020"/>
                  <a:ext cx="83820" cy="99060"/>
                </a:xfrm>
                <a:prstGeom prst="ellipse">
                  <a:avLst/>
                </a:prstGeom>
                <a:solidFill>
                  <a:srgbClr val="50CCFE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42" name="Oval 141"/>
                <p:cNvSpPr/>
                <p:nvPr/>
              </p:nvSpPr>
              <p:spPr bwMode="auto">
                <a:xfrm>
                  <a:off x="1386840" y="4381500"/>
                  <a:ext cx="83820" cy="99060"/>
                </a:xfrm>
                <a:prstGeom prst="ellipse">
                  <a:avLst/>
                </a:prstGeom>
                <a:solidFill>
                  <a:srgbClr val="50CCFE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1352788" y="5142814"/>
                <a:ext cx="879456" cy="759346"/>
                <a:chOff x="1352788" y="5142814"/>
                <a:chExt cx="879456" cy="759346"/>
              </a:xfrm>
            </p:grpSpPr>
            <p:sp>
              <p:nvSpPr>
                <p:cNvPr id="107" name="Rounded Rectangle 106"/>
                <p:cNvSpPr/>
                <p:nvPr/>
              </p:nvSpPr>
              <p:spPr bwMode="auto">
                <a:xfrm>
                  <a:off x="1795187" y="5428564"/>
                  <a:ext cx="179882" cy="104931"/>
                </a:xfrm>
                <a:prstGeom prst="round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8" name="Rounded Rectangle 107"/>
                <p:cNvSpPr/>
                <p:nvPr/>
              </p:nvSpPr>
              <p:spPr bwMode="auto">
                <a:xfrm>
                  <a:off x="2052362" y="5309501"/>
                  <a:ext cx="179882" cy="104931"/>
                </a:xfrm>
                <a:prstGeom prst="roundRect">
                  <a:avLst/>
                </a:prstGeom>
                <a:solidFill>
                  <a:srgbClr val="50CCFE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9" name="Rounded Rectangle 108"/>
                <p:cNvSpPr/>
                <p:nvPr/>
              </p:nvSpPr>
              <p:spPr bwMode="auto">
                <a:xfrm>
                  <a:off x="1795187" y="5142814"/>
                  <a:ext cx="179882" cy="104931"/>
                </a:xfrm>
                <a:prstGeom prst="round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0" name="Rounded Rectangle 109"/>
                <p:cNvSpPr/>
                <p:nvPr/>
              </p:nvSpPr>
              <p:spPr bwMode="auto">
                <a:xfrm>
                  <a:off x="1795187" y="5714314"/>
                  <a:ext cx="179882" cy="104931"/>
                </a:xfrm>
                <a:prstGeom prst="roundRect">
                  <a:avLst/>
                </a:prstGeom>
                <a:solidFill>
                  <a:srgbClr val="00B05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11" name="Straight Connector 110"/>
                <p:cNvCxnSpPr/>
                <p:nvPr/>
              </p:nvCxnSpPr>
              <p:spPr bwMode="auto">
                <a:xfrm>
                  <a:off x="1885128" y="5247745"/>
                  <a:ext cx="0" cy="18081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2" name="Straight Connector 111"/>
                <p:cNvCxnSpPr/>
                <p:nvPr/>
              </p:nvCxnSpPr>
              <p:spPr bwMode="auto">
                <a:xfrm>
                  <a:off x="1885128" y="5538257"/>
                  <a:ext cx="0" cy="180819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3" name="Straight Connector 112"/>
                <p:cNvCxnSpPr/>
                <p:nvPr/>
              </p:nvCxnSpPr>
              <p:spPr bwMode="auto">
                <a:xfrm flipH="1">
                  <a:off x="1975069" y="5414433"/>
                  <a:ext cx="124371" cy="6659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4" name="Straight Connector 113"/>
                <p:cNvCxnSpPr/>
                <p:nvPr/>
              </p:nvCxnSpPr>
              <p:spPr bwMode="auto">
                <a:xfrm>
                  <a:off x="1975069" y="5195280"/>
                  <a:ext cx="167234" cy="11422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5" name="Straight Connector 114"/>
                <p:cNvCxnSpPr/>
                <p:nvPr/>
              </p:nvCxnSpPr>
              <p:spPr bwMode="auto">
                <a:xfrm flipH="1">
                  <a:off x="1352788" y="5195280"/>
                  <a:ext cx="442399" cy="6369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6" name="Straight Connector 115"/>
                <p:cNvCxnSpPr/>
                <p:nvPr/>
              </p:nvCxnSpPr>
              <p:spPr bwMode="auto">
                <a:xfrm flipH="1">
                  <a:off x="1508344" y="5766780"/>
                  <a:ext cx="286843" cy="13538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7" name="Oval 116"/>
                <p:cNvSpPr/>
                <p:nvPr/>
              </p:nvSpPr>
              <p:spPr bwMode="auto">
                <a:xfrm>
                  <a:off x="1838456" y="5292090"/>
                  <a:ext cx="83820" cy="99060"/>
                </a:xfrm>
                <a:prstGeom prst="ellipse">
                  <a:avLst/>
                </a:prstGeom>
                <a:solidFill>
                  <a:srgbClr val="FF33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" name="Oval 117"/>
                <p:cNvSpPr/>
                <p:nvPr/>
              </p:nvSpPr>
              <p:spPr bwMode="auto">
                <a:xfrm>
                  <a:off x="1838456" y="5573078"/>
                  <a:ext cx="83820" cy="99060"/>
                </a:xfrm>
                <a:prstGeom prst="ellipse">
                  <a:avLst/>
                </a:prstGeom>
                <a:solidFill>
                  <a:srgbClr val="FF33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9" name="Oval 118"/>
                <p:cNvSpPr/>
                <p:nvPr/>
              </p:nvSpPr>
              <p:spPr bwMode="auto">
                <a:xfrm>
                  <a:off x="1533656" y="5177790"/>
                  <a:ext cx="83820" cy="99060"/>
                </a:xfrm>
                <a:prstGeom prst="ellipse">
                  <a:avLst/>
                </a:prstGeom>
                <a:solidFill>
                  <a:srgbClr val="FF99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0" name="Oval 119"/>
                <p:cNvSpPr/>
                <p:nvPr/>
              </p:nvSpPr>
              <p:spPr bwMode="auto">
                <a:xfrm>
                  <a:off x="1647956" y="5763577"/>
                  <a:ext cx="83820" cy="99060"/>
                </a:xfrm>
                <a:prstGeom prst="ellipse">
                  <a:avLst/>
                </a:prstGeom>
                <a:solidFill>
                  <a:srgbClr val="FF9999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1" tIns="45720" rIns="91441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defTabSz="914353"/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94" name="TextBox 93"/>
            <p:cNvSpPr txBox="1"/>
            <p:nvPr/>
          </p:nvSpPr>
          <p:spPr>
            <a:xfrm>
              <a:off x="8531333" y="4205242"/>
              <a:ext cx="688175" cy="392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solidFill>
                    <a:srgbClr val="FF0000"/>
                  </a:solidFill>
                  <a:latin typeface="Times" pitchFamily="18" charset="0"/>
                  <a:cs typeface="Arial" pitchFamily="34" charset="0"/>
                </a:rPr>
                <a:t>S</a:t>
              </a:r>
              <a:r>
                <a:rPr lang="en-US" sz="2000" b="1" i="1" baseline="-25000" dirty="0">
                  <a:solidFill>
                    <a:srgbClr val="FF0000"/>
                  </a:solidFill>
                  <a:latin typeface="Times" pitchFamily="18" charset="0"/>
                  <a:cs typeface="Arial" pitchFamily="34" charset="0"/>
                </a:rPr>
                <a:t>1…J</a:t>
              </a:r>
              <a:endParaRPr lang="en-US" sz="2000" b="1" i="1" dirty="0">
                <a:solidFill>
                  <a:srgbClr val="FF0000"/>
                </a:solidFill>
                <a:latin typeface="Times" pitchFamily="18" charset="0"/>
                <a:cs typeface="Arial" pitchFamily="34" charset="0"/>
              </a:endParaRPr>
            </a:p>
          </p:txBody>
        </p:sp>
        <p:sp>
          <p:nvSpPr>
            <p:cNvPr id="95" name="Right Arrow 94"/>
            <p:cNvSpPr/>
            <p:nvPr/>
          </p:nvSpPr>
          <p:spPr>
            <a:xfrm rot="3371177">
              <a:off x="8342685" y="3690890"/>
              <a:ext cx="377296" cy="208413"/>
            </a:xfrm>
            <a:prstGeom prst="rightArrow">
              <a:avLst/>
            </a:prstGeom>
            <a:solidFill>
              <a:srgbClr val="FF2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410034" y="4048913"/>
              <a:ext cx="2172646" cy="5127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"/>
                  <a:cs typeface="Times"/>
                </a:rPr>
                <a:t>Biomass </a:t>
              </a:r>
            </a:p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Times"/>
                  <a:cs typeface="Times"/>
                  <a:sym typeface="Wingdings" pitchFamily="2" charset="2"/>
                </a:rPr>
                <a:t>Growth (Gr)</a:t>
              </a:r>
              <a:endParaRPr lang="en-US" sz="1400" b="1" dirty="0">
                <a:solidFill>
                  <a:srgbClr val="FF0000"/>
                </a:solidFill>
                <a:latin typeface="Times"/>
                <a:cs typeface="Times"/>
              </a:endParaRPr>
            </a:p>
          </p:txBody>
        </p:sp>
        <p:sp>
          <p:nvSpPr>
            <p:cNvPr id="98" name="TextBox 97"/>
            <p:cNvSpPr txBox="1"/>
            <p:nvPr/>
          </p:nvSpPr>
          <p:spPr bwMode="auto">
            <a:xfrm>
              <a:off x="7195328" y="4710533"/>
              <a:ext cx="1484096" cy="3921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283164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dirty="0">
                  <a:solidFill>
                    <a:srgbClr val="FF0000"/>
                  </a:solidFill>
                  <a:latin typeface="Times" pitchFamily="18" charset="0"/>
                  <a:ea typeface="+mn-ea"/>
                  <a:cs typeface="Arial" pitchFamily="34" charset="0"/>
                </a:rPr>
                <a:t>Output</a:t>
              </a:r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6926975" y="945846"/>
              <a:ext cx="1717414" cy="1336675"/>
              <a:chOff x="6926975" y="945846"/>
              <a:chExt cx="1717414" cy="1336675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flipV="1">
                <a:off x="7915180" y="1654362"/>
                <a:ext cx="0" cy="60052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7397872" y="1609135"/>
                <a:ext cx="473441" cy="2544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Flowchart: Connector 151"/>
              <p:cNvSpPr/>
              <p:nvPr/>
            </p:nvSpPr>
            <p:spPr>
              <a:xfrm>
                <a:off x="7505763" y="2192066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825685" y="1892177"/>
                <a:ext cx="548326" cy="301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>
                    <a:latin typeface="Times" pitchFamily="18" charset="0"/>
                    <a:cs typeface="Arial" pitchFamily="34" charset="0"/>
                  </a:rPr>
                  <a:t>r</a:t>
                </a:r>
                <a:r>
                  <a:rPr lang="en-US" sz="1400" b="1" baseline="-25000" dirty="0">
                    <a:latin typeface="Times" pitchFamily="18" charset="0"/>
                    <a:cs typeface="Arial" pitchFamily="34" charset="0"/>
                  </a:rPr>
                  <a:t>5</a:t>
                </a:r>
                <a:r>
                  <a:rPr lang="en-US" sz="1400" b="1" dirty="0">
                    <a:latin typeface="Times" pitchFamily="18" charset="0"/>
                    <a:cs typeface="Arial" pitchFamily="34" charset="0"/>
                  </a:rPr>
                  <a:t>=</a:t>
                </a:r>
                <a:r>
                  <a:rPr lang="en-US" sz="1200" b="1" dirty="0">
                    <a:latin typeface="Times" pitchFamily="18" charset="0"/>
                    <a:cs typeface="Arial" pitchFamily="34" charset="0"/>
                  </a:rPr>
                  <a:t>0</a:t>
                </a:r>
                <a:endParaRPr lang="en-US" sz="1400" b="1" dirty="0">
                  <a:latin typeface="Times" pitchFamily="18" charset="0"/>
                  <a:cs typeface="Arial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 rot="2486753">
                <a:off x="7924341" y="1548577"/>
                <a:ext cx="548326" cy="3016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>
                    <a:latin typeface="Times" pitchFamily="18" charset="0"/>
                    <a:cs typeface="Arial" pitchFamily="34" charset="0"/>
                  </a:rPr>
                  <a:t>r</a:t>
                </a:r>
                <a:r>
                  <a:rPr lang="en-US" sz="1400" b="1" baseline="-25000" dirty="0">
                    <a:latin typeface="Times" pitchFamily="18" charset="0"/>
                    <a:cs typeface="Arial" pitchFamily="34" charset="0"/>
                  </a:rPr>
                  <a:t>6</a:t>
                </a:r>
                <a:r>
                  <a:rPr lang="en-US" sz="1400" b="1" dirty="0">
                    <a:latin typeface="Times" pitchFamily="18" charset="0"/>
                    <a:cs typeface="Arial" pitchFamily="34" charset="0"/>
                  </a:rPr>
                  <a:t>=</a:t>
                </a:r>
                <a:r>
                  <a:rPr lang="en-US" sz="1200" b="1" dirty="0">
                    <a:latin typeface="Times" pitchFamily="18" charset="0"/>
                    <a:cs typeface="Arial" pitchFamily="34" charset="0"/>
                  </a:rPr>
                  <a:t>0</a:t>
                </a:r>
                <a:endParaRPr lang="en-US" sz="1400" b="1" dirty="0">
                  <a:latin typeface="Times" pitchFamily="18" charset="0"/>
                  <a:cs typeface="Arial" pitchFamily="34" charset="0"/>
                </a:endParaRPr>
              </a:p>
            </p:txBody>
          </p:sp>
          <p:sp>
            <p:nvSpPr>
              <p:cNvPr id="54" name="Flowchart: Connector 247"/>
              <p:cNvSpPr/>
              <p:nvPr/>
            </p:nvSpPr>
            <p:spPr>
              <a:xfrm>
                <a:off x="8556657" y="2178618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55" name="Flowchart: Connector 248"/>
              <p:cNvSpPr/>
              <p:nvPr/>
            </p:nvSpPr>
            <p:spPr>
              <a:xfrm>
                <a:off x="8206403" y="1877987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56" name="Flowchart: Connector 249"/>
              <p:cNvSpPr/>
              <p:nvPr/>
            </p:nvSpPr>
            <p:spPr>
              <a:xfrm>
                <a:off x="7856148" y="1578099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57" name="Flowchart: Connector 250"/>
              <p:cNvSpPr/>
              <p:nvPr/>
            </p:nvSpPr>
            <p:spPr>
              <a:xfrm>
                <a:off x="7353451" y="1815171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59" name="Flowchart: Connector 252"/>
              <p:cNvSpPr/>
              <p:nvPr/>
            </p:nvSpPr>
            <p:spPr>
              <a:xfrm>
                <a:off x="6926975" y="2101611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74" name="12-Point Star 73"/>
              <p:cNvSpPr/>
              <p:nvPr/>
            </p:nvSpPr>
            <p:spPr>
              <a:xfrm>
                <a:off x="7035140" y="945846"/>
                <a:ext cx="138942" cy="846286"/>
              </a:xfrm>
              <a:prstGeom prst="star12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b="1">
                  <a:solidFill>
                    <a:srgbClr val="008000"/>
                  </a:solidFill>
                  <a:latin typeface="Times" pitchFamily="18" charset="0"/>
                  <a:cs typeface="Arial" pitchFamily="34" charset="0"/>
                </a:endParaRPr>
              </a:p>
            </p:txBody>
          </p:sp>
        </p:grpSp>
        <p:sp>
          <p:nvSpPr>
            <p:cNvPr id="101" name="Oval 100"/>
            <p:cNvSpPr/>
            <p:nvPr/>
          </p:nvSpPr>
          <p:spPr>
            <a:xfrm>
              <a:off x="8314088" y="4108661"/>
              <a:ext cx="138942" cy="128902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cxnSp>
          <p:nvCxnSpPr>
            <p:cNvPr id="281" name="Straight Connector 280"/>
            <p:cNvCxnSpPr>
              <a:cxnSpLocks/>
              <a:stCxn id="53" idx="1"/>
              <a:endCxn id="64" idx="5"/>
            </p:cNvCxnSpPr>
            <p:nvPr/>
          </p:nvCxnSpPr>
          <p:spPr>
            <a:xfrm flipH="1" flipV="1">
              <a:off x="6731352" y="2583353"/>
              <a:ext cx="303515" cy="375751"/>
            </a:xfrm>
            <a:prstGeom prst="line">
              <a:avLst/>
            </a:prstGeom>
            <a:ln w="38100">
              <a:solidFill>
                <a:srgbClr val="FF74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/>
            <p:nvPr/>
          </p:nvSpPr>
          <p:spPr bwMode="auto">
            <a:xfrm>
              <a:off x="7037423" y="3224027"/>
              <a:ext cx="1096141" cy="847993"/>
            </a:xfrm>
            <a:prstGeom prst="roundRect">
              <a:avLst>
                <a:gd name="adj" fmla="val 9797"/>
              </a:avLst>
            </a:prstGeom>
            <a:solidFill>
              <a:srgbClr val="C00000">
                <a:alpha val="34000"/>
              </a:srgbClr>
            </a:solidFill>
            <a:ln w="381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1" tIns="45720" rIns="91441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353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18" name="TextBox 317"/>
          <p:cNvSpPr txBox="1"/>
          <p:nvPr/>
        </p:nvSpPr>
        <p:spPr bwMode="auto">
          <a:xfrm>
            <a:off x="8395683" y="5608039"/>
            <a:ext cx="1900849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8315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i="1" dirty="0">
                <a:latin typeface="Times" pitchFamily="18" charset="0"/>
                <a:ea typeface="+mn-ea"/>
                <a:cs typeface="Arial" pitchFamily="34" charset="0"/>
              </a:rPr>
              <a:t>Received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Rectangle 333"/>
              <p:cNvSpPr/>
              <p:nvPr/>
            </p:nvSpPr>
            <p:spPr>
              <a:xfrm>
                <a:off x="8529373" y="5926378"/>
                <a:ext cx="1517146" cy="456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pc="-200" smtClean="0">
                          <a:solidFill>
                            <a:srgbClr val="FF0000"/>
                          </a:solidFill>
                          <a:latin typeface="Cambria Math" charset="0"/>
                          <a:ea typeface="Cambria" charset="0"/>
                          <a:cs typeface="Cambria" charset="0"/>
                        </a:rPr>
                        <m:t>{</m:t>
                      </m:r>
                      <m:sSub>
                        <m:sSubPr>
                          <m:ctrlPr>
                            <a:rPr lang="en-US" sz="2200" b="1" i="1" spc="-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charset="0"/>
                              <a:cs typeface="Cambria" charset="0"/>
                            </a:rPr>
                          </m:ctrlPr>
                        </m:sSubPr>
                        <m:e>
                          <m:r>
                            <a:rPr lang="en-GB" sz="2200" b="1" i="1" spc="-20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𝑺</m:t>
                          </m:r>
                        </m:e>
                        <m:sub>
                          <m:r>
                            <a:rPr lang="en-US" sz="2200" b="1" i="1" spc="-20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𝟏</m:t>
                          </m:r>
                        </m:sub>
                      </m:sSub>
                      <m:r>
                        <a:rPr lang="en-GB" sz="2200" b="1" i="1" spc="-200">
                          <a:solidFill>
                            <a:srgbClr val="FF0000"/>
                          </a:solidFill>
                          <a:latin typeface="Cambria Math" charset="0"/>
                          <a:ea typeface="Cambria" charset="0"/>
                          <a:cs typeface="Cambria" charset="0"/>
                        </a:rPr>
                        <m:t>…</m:t>
                      </m:r>
                      <m:sSub>
                        <m:sSubPr>
                          <m:ctrlPr>
                            <a:rPr lang="en-US" sz="2200" b="1" i="1" spc="-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" charset="0"/>
                              <a:cs typeface="Cambria" charset="0"/>
                            </a:rPr>
                          </m:ctrlPr>
                        </m:sSubPr>
                        <m:e>
                          <m:r>
                            <a:rPr lang="en-GB" sz="2200" b="1" i="1" spc="-20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𝑺</m:t>
                          </m:r>
                        </m:e>
                        <m:sub>
                          <m:r>
                            <a:rPr lang="en-GB" sz="2200" b="1" i="1" spc="-200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𝑱</m:t>
                          </m:r>
                        </m:sub>
                      </m:sSub>
                      <m:r>
                        <a:rPr lang="en-GB" sz="2200" b="1" i="1" spc="-200">
                          <a:solidFill>
                            <a:srgbClr val="FF0000"/>
                          </a:solidFill>
                          <a:latin typeface="Cambria Math" charset="0"/>
                          <a:ea typeface="Cambria" charset="0"/>
                          <a:cs typeface="Cambria" charset="0"/>
                        </a:rPr>
                        <m:t>,</m:t>
                      </m:r>
                      <m:r>
                        <a:rPr lang="en-GB" sz="2200" b="1" i="1" spc="-200">
                          <a:solidFill>
                            <a:srgbClr val="FF0000"/>
                          </a:solidFill>
                          <a:latin typeface="Cambria Math" charset="0"/>
                          <a:ea typeface="Cambria" charset="0"/>
                          <a:cs typeface="Cambria" charset="0"/>
                        </a:rPr>
                        <m:t>𝑮𝒓</m:t>
                      </m:r>
                      <m:r>
                        <a:rPr lang="en-US" sz="2200" b="1" i="1" spc="-200">
                          <a:solidFill>
                            <a:srgbClr val="FF0000"/>
                          </a:solidFill>
                          <a:latin typeface="Cambria Math" charset="0"/>
                          <a:ea typeface="Cambria" charset="0"/>
                          <a:cs typeface="Cambria" charset="0"/>
                        </a:rPr>
                        <m:t>}</m:t>
                      </m:r>
                    </m:oMath>
                  </m:oMathPara>
                </a14:m>
                <a:endParaRPr lang="en-US" sz="2200" b="1" spc="-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4" name="Rectangle 3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373" y="5926378"/>
                <a:ext cx="1517146" cy="456728"/>
              </a:xfrm>
              <a:prstGeom prst="rect">
                <a:avLst/>
              </a:prstGeom>
              <a:blipFill>
                <a:blip r:embed="rId4"/>
                <a:stretch>
                  <a:fillRect l="-826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2" name="Straight Connector 291"/>
          <p:cNvCxnSpPr/>
          <p:nvPr/>
        </p:nvCxnSpPr>
        <p:spPr>
          <a:xfrm flipH="1" flipV="1">
            <a:off x="9300895" y="1128292"/>
            <a:ext cx="287811" cy="265766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Rectangle 331"/>
              <p:cNvSpPr/>
              <p:nvPr/>
            </p:nvSpPr>
            <p:spPr>
              <a:xfrm>
                <a:off x="4769013" y="6002850"/>
                <a:ext cx="1852558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pc="-200">
                          <a:latin typeface="Cambria Math" charset="0"/>
                          <a:ea typeface="Cambria" charset="0"/>
                          <a:cs typeface="Cambria" charset="0"/>
                        </a:rPr>
                        <m:t>{</m:t>
                      </m:r>
                      <m:sSub>
                        <m:sSubPr>
                          <m:ctrlPr>
                            <a:rPr lang="en-US" b="1" i="1" spc="-200">
                              <a:latin typeface="Cambria Math" panose="02040503050406030204" pitchFamily="18" charset="0"/>
                              <a:ea typeface="Cambria" charset="0"/>
                              <a:cs typeface="Cambria" charset="0"/>
                            </a:rPr>
                          </m:ctrlPr>
                        </m:sSubPr>
                        <m:e>
                          <m:r>
                            <a:rPr lang="en-GB" b="1" i="1" spc="-200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pc="-200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𝟏</m:t>
                          </m:r>
                          <m:r>
                            <a:rPr lang="en-US" b="1" i="1" spc="-200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,</m:t>
                          </m:r>
                        </m:sub>
                      </m:sSub>
                      <m:sSub>
                        <m:sSubPr>
                          <m:ctrlPr>
                            <a:rPr lang="en-US" b="1" i="1" spc="-200">
                              <a:latin typeface="Cambria Math" panose="02040503050406030204" pitchFamily="18" charset="0"/>
                              <a:ea typeface="Cambria" charset="0"/>
                              <a:cs typeface="Cambria" charset="0"/>
                            </a:rPr>
                          </m:ctrlPr>
                        </m:sSubPr>
                        <m:e>
                          <m:r>
                            <a:rPr lang="en-GB" b="1" i="1" spc="-200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𝒓</m:t>
                          </m:r>
                        </m:e>
                        <m:sub>
                          <m:r>
                            <a:rPr lang="en-US" b="1" i="1" spc="-200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𝟐</m:t>
                          </m:r>
                          <m:r>
                            <a:rPr lang="en-US" b="1" i="1" spc="-200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.</m:t>
                          </m:r>
                        </m:sub>
                      </m:sSub>
                      <m:sSub>
                        <m:sSubPr>
                          <m:ctrlPr>
                            <a:rPr lang="en-US" b="1" i="1" spc="-200">
                              <a:latin typeface="Cambria Math" panose="02040503050406030204" pitchFamily="18" charset="0"/>
                              <a:ea typeface="Cambria" charset="0"/>
                              <a:cs typeface="Cambria" charset="0"/>
                            </a:rPr>
                          </m:ctrlPr>
                        </m:sSubPr>
                        <m:e>
                          <m:r>
                            <a:rPr lang="en-GB" b="1" i="1" spc="-200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,...,</m:t>
                          </m:r>
                          <m:r>
                            <a:rPr lang="en-GB" b="1" i="1" spc="-200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𝒓</m:t>
                          </m:r>
                        </m:e>
                        <m:sub>
                          <m:r>
                            <a:rPr lang="en-GB" b="1" i="1" spc="-200">
                              <a:latin typeface="Cambria Math" charset="0"/>
                              <a:ea typeface="Cambria" charset="0"/>
                              <a:cs typeface="Cambria" charset="0"/>
                            </a:rPr>
                            <m:t>𝑴</m:t>
                          </m:r>
                        </m:sub>
                      </m:sSub>
                      <m:r>
                        <a:rPr lang="en-US" b="1" i="1" spc="-200">
                          <a:latin typeface="Cambria Math" charset="0"/>
                          <a:ea typeface="Cambria" charset="0"/>
                          <a:cs typeface="Cambria" charset="0"/>
                        </a:rPr>
                        <m:t>}</m:t>
                      </m:r>
                    </m:oMath>
                  </m:oMathPara>
                </a14:m>
                <a:endParaRPr lang="en-US" b="1" spc="-200" dirty="0"/>
              </a:p>
            </p:txBody>
          </p:sp>
        </mc:Choice>
        <mc:Fallback xmlns="">
          <p:sp>
            <p:nvSpPr>
              <p:cNvPr id="332" name="Rectangle 3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013" y="6002850"/>
                <a:ext cx="1852558" cy="477888"/>
              </a:xfrm>
              <a:prstGeom prst="rect">
                <a:avLst/>
              </a:prstGeom>
              <a:blipFill>
                <a:blip r:embed="rId5"/>
                <a:stretch>
                  <a:fillRect l="-680" r="-680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0" name="Group 549">
            <a:extLst>
              <a:ext uri="{FF2B5EF4-FFF2-40B4-BE49-F238E27FC236}">
                <a16:creationId xmlns:a16="http://schemas.microsoft.com/office/drawing/2014/main" id="{4B8E3F6F-7D8C-2CE8-0287-8FF11F0AAD73}"/>
              </a:ext>
            </a:extLst>
          </p:cNvPr>
          <p:cNvGrpSpPr/>
          <p:nvPr/>
        </p:nvGrpSpPr>
        <p:grpSpPr>
          <a:xfrm>
            <a:off x="4526730" y="1010582"/>
            <a:ext cx="2677502" cy="2540680"/>
            <a:chOff x="3963368" y="990351"/>
            <a:chExt cx="2677502" cy="2540680"/>
          </a:xfrm>
        </p:grpSpPr>
        <p:grpSp>
          <p:nvGrpSpPr>
            <p:cNvPr id="261" name="Group 260"/>
            <p:cNvGrpSpPr/>
            <p:nvPr/>
          </p:nvGrpSpPr>
          <p:grpSpPr>
            <a:xfrm>
              <a:off x="3963368" y="990351"/>
              <a:ext cx="2677502" cy="2540680"/>
              <a:chOff x="2983931" y="1793541"/>
              <a:chExt cx="2540198" cy="2391087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3038266" y="1793541"/>
                <a:ext cx="2485863" cy="2391087"/>
              </a:xfrm>
              <a:prstGeom prst="ellipse">
                <a:avLst/>
              </a:prstGeom>
              <a:solidFill>
                <a:srgbClr val="FFFFFF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4092568" y="3266864"/>
                <a:ext cx="652370" cy="6281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165" name="Flowchart: Connector 120"/>
              <p:cNvSpPr/>
              <p:nvPr/>
            </p:nvSpPr>
            <p:spPr>
              <a:xfrm>
                <a:off x="4458119" y="3239225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cxnSp>
            <p:nvCxnSpPr>
              <p:cNvPr id="166" name="Straight Connector 165"/>
              <p:cNvCxnSpPr/>
              <p:nvPr/>
            </p:nvCxnSpPr>
            <p:spPr>
              <a:xfrm flipV="1">
                <a:off x="4153494" y="2918754"/>
                <a:ext cx="0" cy="473742"/>
              </a:xfrm>
              <a:prstGeom prst="line">
                <a:avLst/>
              </a:prstGeom>
              <a:ln w="38100">
                <a:solidFill>
                  <a:srgbClr val="FF74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Flowchart: Connector 124"/>
              <p:cNvSpPr/>
              <p:nvPr/>
            </p:nvSpPr>
            <p:spPr>
              <a:xfrm>
                <a:off x="4126687" y="3364857"/>
                <a:ext cx="87732" cy="90455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FF74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168" name="Flowchart: Connector 117"/>
              <p:cNvSpPr/>
              <p:nvPr/>
            </p:nvSpPr>
            <p:spPr>
              <a:xfrm>
                <a:off x="4126687" y="2862330"/>
                <a:ext cx="87732" cy="90455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FF74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cxnSp>
            <p:nvCxnSpPr>
              <p:cNvPr id="169" name="Elbow Connector 168"/>
              <p:cNvCxnSpPr/>
              <p:nvPr/>
            </p:nvCxnSpPr>
            <p:spPr>
              <a:xfrm rot="5400000">
                <a:off x="4350660" y="2801418"/>
                <a:ext cx="1067869" cy="365550"/>
              </a:xfrm>
              <a:prstGeom prst="bentConnector3">
                <a:avLst>
                  <a:gd name="adj1" fmla="val 100238"/>
                </a:avLst>
              </a:prstGeom>
              <a:ln w="28575">
                <a:solidFill>
                  <a:srgbClr val="FF74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Flowchart: Connector 116"/>
              <p:cNvSpPr/>
              <p:nvPr/>
            </p:nvSpPr>
            <p:spPr>
              <a:xfrm>
                <a:off x="5006446" y="3455312"/>
                <a:ext cx="87732" cy="90455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FF74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171" name="Flowchart: Connector 133"/>
              <p:cNvSpPr/>
              <p:nvPr/>
            </p:nvSpPr>
            <p:spPr>
              <a:xfrm>
                <a:off x="5006446" y="2952785"/>
                <a:ext cx="87732" cy="90455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FF74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172" name="Flowchart: Connector 121"/>
              <p:cNvSpPr/>
              <p:nvPr/>
            </p:nvSpPr>
            <p:spPr>
              <a:xfrm>
                <a:off x="4684240" y="3455312"/>
                <a:ext cx="87732" cy="90455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FF74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173" name="Arc 172"/>
              <p:cNvSpPr/>
              <p:nvPr/>
            </p:nvSpPr>
            <p:spPr>
              <a:xfrm>
                <a:off x="4458119" y="2136179"/>
                <a:ext cx="609251" cy="628159"/>
              </a:xfrm>
              <a:prstGeom prst="arc">
                <a:avLst>
                  <a:gd name="adj1" fmla="val 15521404"/>
                  <a:gd name="adj2" fmla="val 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cxnSp>
            <p:nvCxnSpPr>
              <p:cNvPr id="174" name="Straight Connector 173"/>
              <p:cNvCxnSpPr/>
              <p:nvPr/>
            </p:nvCxnSpPr>
            <p:spPr>
              <a:xfrm flipH="1">
                <a:off x="4220169" y="2902354"/>
                <a:ext cx="266769" cy="0"/>
              </a:xfrm>
              <a:prstGeom prst="line">
                <a:avLst/>
              </a:prstGeom>
              <a:ln w="38100">
                <a:solidFill>
                  <a:srgbClr val="FF74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Flowchart: Connector 127"/>
              <p:cNvSpPr/>
              <p:nvPr/>
            </p:nvSpPr>
            <p:spPr>
              <a:xfrm>
                <a:off x="4492238" y="2862330"/>
                <a:ext cx="87732" cy="90455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FF74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176" name="Arc 175"/>
              <p:cNvSpPr/>
              <p:nvPr/>
            </p:nvSpPr>
            <p:spPr>
              <a:xfrm rot="8754218">
                <a:off x="4515597" y="2446704"/>
                <a:ext cx="609251" cy="628159"/>
              </a:xfrm>
              <a:prstGeom prst="arc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 flipV="1">
                <a:off x="4380135" y="1912554"/>
                <a:ext cx="0" cy="60052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>
                <a:off x="3862827" y="1867327"/>
                <a:ext cx="473441" cy="2544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Left Bracket 178"/>
              <p:cNvSpPr/>
              <p:nvPr/>
            </p:nvSpPr>
            <p:spPr>
              <a:xfrm rot="16200000">
                <a:off x="4455283" y="2089434"/>
                <a:ext cx="188448" cy="1035726"/>
              </a:xfrm>
              <a:prstGeom prst="leftBracket">
                <a:avLst>
                  <a:gd name="adj" fmla="val 65991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180" name="Flowchart: Connector 151"/>
              <p:cNvSpPr/>
              <p:nvPr/>
            </p:nvSpPr>
            <p:spPr>
              <a:xfrm>
                <a:off x="3978366" y="2450258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181" name="Flowchart: Connector 115"/>
              <p:cNvSpPr/>
              <p:nvPr/>
            </p:nvSpPr>
            <p:spPr>
              <a:xfrm>
                <a:off x="4823670" y="2652897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182" name="Flowchart: Connector 113"/>
              <p:cNvSpPr/>
              <p:nvPr/>
            </p:nvSpPr>
            <p:spPr>
              <a:xfrm>
                <a:off x="4214419" y="2652897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cxnSp>
            <p:nvCxnSpPr>
              <p:cNvPr id="183" name="Straight Connector 182"/>
              <p:cNvCxnSpPr/>
              <p:nvPr/>
            </p:nvCxnSpPr>
            <p:spPr>
              <a:xfrm flipH="1" flipV="1">
                <a:off x="4411154" y="1899308"/>
                <a:ext cx="273052" cy="250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flipH="1" flipV="1">
                <a:off x="4066099" y="2495485"/>
                <a:ext cx="277818" cy="6281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Left Bracket 184"/>
              <p:cNvSpPr/>
              <p:nvPr/>
            </p:nvSpPr>
            <p:spPr>
              <a:xfrm>
                <a:off x="3727019" y="2701522"/>
                <a:ext cx="426475" cy="1005054"/>
              </a:xfrm>
              <a:prstGeom prst="leftBracket">
                <a:avLst>
                  <a:gd name="adj" fmla="val 65991"/>
                </a:avLst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186" name="Flowchart: Connector 123"/>
              <p:cNvSpPr/>
              <p:nvPr/>
            </p:nvSpPr>
            <p:spPr>
              <a:xfrm>
                <a:off x="4092569" y="3678936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187" name="Freeform 186"/>
              <p:cNvSpPr/>
              <p:nvPr/>
            </p:nvSpPr>
            <p:spPr>
              <a:xfrm rot="15758917">
                <a:off x="3318562" y="2255981"/>
                <a:ext cx="645137" cy="461054"/>
              </a:xfrm>
              <a:custGeom>
                <a:avLst/>
                <a:gdLst>
                  <a:gd name="connsiteX0" fmla="*/ 0 w 782595"/>
                  <a:gd name="connsiteY0" fmla="*/ 576648 h 576648"/>
                  <a:gd name="connsiteX1" fmla="*/ 403654 w 782595"/>
                  <a:gd name="connsiteY1" fmla="*/ 0 h 576648"/>
                  <a:gd name="connsiteX2" fmla="*/ 782595 w 782595"/>
                  <a:gd name="connsiteY2" fmla="*/ 576648 h 576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2595" h="576648">
                    <a:moveTo>
                      <a:pt x="0" y="576648"/>
                    </a:moveTo>
                    <a:cubicBezTo>
                      <a:pt x="136611" y="288324"/>
                      <a:pt x="273222" y="0"/>
                      <a:pt x="403654" y="0"/>
                    </a:cubicBezTo>
                    <a:cubicBezTo>
                      <a:pt x="534086" y="0"/>
                      <a:pt x="658340" y="288324"/>
                      <a:pt x="782595" y="576648"/>
                    </a:cubicBezTo>
                  </a:path>
                </a:pathLst>
              </a:cu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188" name="Arc 187"/>
              <p:cNvSpPr/>
              <p:nvPr/>
            </p:nvSpPr>
            <p:spPr>
              <a:xfrm rot="9417160" flipH="1">
                <a:off x="3114319" y="2635151"/>
                <a:ext cx="609251" cy="628159"/>
              </a:xfrm>
              <a:prstGeom prst="arc">
                <a:avLst>
                  <a:gd name="adj1" fmla="val 16200000"/>
                  <a:gd name="adj2" fmla="val 7766718"/>
                </a:avLst>
              </a:prstGeom>
              <a:noFill/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cxnSp>
            <p:nvCxnSpPr>
              <p:cNvPr id="189" name="Straight Connector 188"/>
              <p:cNvCxnSpPr/>
              <p:nvPr/>
            </p:nvCxnSpPr>
            <p:spPr>
              <a:xfrm flipH="1" flipV="1">
                <a:off x="3178693" y="2827154"/>
                <a:ext cx="321128" cy="390141"/>
              </a:xfrm>
              <a:prstGeom prst="line">
                <a:avLst/>
              </a:prstGeom>
              <a:ln w="38100">
                <a:solidFill>
                  <a:srgbClr val="FF74C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Half Frame 189"/>
              <p:cNvSpPr/>
              <p:nvPr/>
            </p:nvSpPr>
            <p:spPr>
              <a:xfrm rot="16200000">
                <a:off x="3583621" y="3203300"/>
                <a:ext cx="628160" cy="755285"/>
              </a:xfrm>
              <a:prstGeom prst="halfFrame">
                <a:avLst>
                  <a:gd name="adj1" fmla="val 0"/>
                  <a:gd name="adj2" fmla="val 0"/>
                </a:avLst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191" name="Arc 190"/>
              <p:cNvSpPr/>
              <p:nvPr/>
            </p:nvSpPr>
            <p:spPr>
              <a:xfrm rot="5400000">
                <a:off x="4762912" y="2756607"/>
                <a:ext cx="879422" cy="392357"/>
              </a:xfrm>
              <a:prstGeom prst="arc">
                <a:avLst>
                  <a:gd name="adj1" fmla="val 9715429"/>
                  <a:gd name="adj2" fmla="val 1441596"/>
                </a:avLst>
              </a:prstGeom>
              <a:ln w="28575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192" name="Flowchart: Connector 187"/>
              <p:cNvSpPr/>
              <p:nvPr/>
            </p:nvSpPr>
            <p:spPr>
              <a:xfrm>
                <a:off x="5036908" y="2575889"/>
                <a:ext cx="87732" cy="90455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FF74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193" name="Flowchart: Connector 188"/>
              <p:cNvSpPr/>
              <p:nvPr/>
            </p:nvSpPr>
            <p:spPr>
              <a:xfrm>
                <a:off x="5023504" y="3226524"/>
                <a:ext cx="87732" cy="90455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FF74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194" name="Flowchart: Connector 189"/>
              <p:cNvSpPr/>
              <p:nvPr/>
            </p:nvSpPr>
            <p:spPr>
              <a:xfrm>
                <a:off x="5334015" y="2701522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195" name="Flowchart: Connector 190"/>
              <p:cNvSpPr/>
              <p:nvPr/>
            </p:nvSpPr>
            <p:spPr>
              <a:xfrm>
                <a:off x="5311070" y="3197997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196" name="Flowchart: Connector 191"/>
              <p:cNvSpPr/>
              <p:nvPr/>
            </p:nvSpPr>
            <p:spPr>
              <a:xfrm>
                <a:off x="3483318" y="3455312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197" name="Flowchart: Connector 192"/>
              <p:cNvSpPr/>
              <p:nvPr/>
            </p:nvSpPr>
            <p:spPr>
              <a:xfrm>
                <a:off x="4229715" y="3832207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198" name="Flowchart: Connector 193"/>
              <p:cNvSpPr/>
              <p:nvPr/>
            </p:nvSpPr>
            <p:spPr>
              <a:xfrm>
                <a:off x="3848868" y="3846398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199" name="Flowchart: Connector 194"/>
              <p:cNvSpPr/>
              <p:nvPr/>
            </p:nvSpPr>
            <p:spPr>
              <a:xfrm>
                <a:off x="3483318" y="3643760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200" name="Flowchart: Connector 195"/>
              <p:cNvSpPr/>
              <p:nvPr/>
            </p:nvSpPr>
            <p:spPr>
              <a:xfrm>
                <a:off x="3483318" y="3832207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3719369" y="3000462"/>
                <a:ext cx="548326" cy="289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r</a:t>
                </a:r>
                <a:r>
                  <a:rPr lang="en-US" sz="1400" b="1" baseline="-25000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1</a:t>
                </a:r>
                <a:r>
                  <a:rPr lang="en-US" sz="1400" b="1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=</a:t>
                </a:r>
                <a:r>
                  <a:rPr lang="en-US" sz="1200" b="1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1</a:t>
                </a:r>
                <a:endParaRPr lang="en-US" sz="1400" b="1" dirty="0">
                  <a:solidFill>
                    <a:srgbClr val="FF0000"/>
                  </a:solidFill>
                  <a:latin typeface="Times" pitchFamily="18" charset="0"/>
                  <a:cs typeface="Arial" pitchFamily="34" charset="0"/>
                </a:endParaRP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4639816" y="3479932"/>
                <a:ext cx="548326" cy="289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r</a:t>
                </a:r>
                <a:r>
                  <a:rPr lang="en-US" sz="1400" b="1" baseline="-25000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3</a:t>
                </a:r>
                <a:r>
                  <a:rPr lang="en-US" sz="1400" b="1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=</a:t>
                </a:r>
                <a:r>
                  <a:rPr lang="en-US" sz="1200" b="1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1</a:t>
                </a:r>
                <a:endParaRPr lang="en-US" sz="1400" b="1" dirty="0">
                  <a:solidFill>
                    <a:srgbClr val="FF0000"/>
                  </a:solidFill>
                  <a:latin typeface="Times" pitchFamily="18" charset="0"/>
                  <a:cs typeface="Arial" pitchFamily="34" charset="0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4086290" y="2845081"/>
                <a:ext cx="548326" cy="28965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r</a:t>
                </a:r>
                <a:r>
                  <a:rPr lang="en-US" sz="1400" b="1" baseline="-25000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2</a:t>
                </a:r>
                <a:r>
                  <a:rPr lang="en-US" sz="1400" b="1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=</a:t>
                </a:r>
                <a:r>
                  <a:rPr lang="en-US" sz="1200" b="1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1</a:t>
                </a:r>
                <a:endParaRPr lang="en-US" sz="1400" b="1" dirty="0">
                  <a:solidFill>
                    <a:srgbClr val="FF0000"/>
                  </a:solidFill>
                  <a:latin typeface="Times" pitchFamily="18" charset="0"/>
                  <a:cs typeface="Arial" pitchFamily="34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2983931" y="3022325"/>
                <a:ext cx="548326" cy="289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r</a:t>
                </a:r>
                <a:r>
                  <a:rPr lang="en-US" sz="1400" b="1" baseline="-25000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4</a:t>
                </a:r>
                <a:r>
                  <a:rPr lang="en-US" sz="1400" b="1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=</a:t>
                </a:r>
                <a:r>
                  <a:rPr lang="en-US" sz="1200" b="1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1</a:t>
                </a:r>
                <a:endParaRPr lang="en-US" sz="1400" b="1" dirty="0">
                  <a:solidFill>
                    <a:srgbClr val="FF0000"/>
                  </a:solidFill>
                  <a:latin typeface="Times" pitchFamily="18" charset="0"/>
                  <a:cs typeface="Arial" pitchFamily="34" charset="0"/>
                </a:endParaRP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4275345" y="2136179"/>
                <a:ext cx="548326" cy="289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>
                    <a:latin typeface="Times" pitchFamily="18" charset="0"/>
                    <a:cs typeface="Arial" pitchFamily="34" charset="0"/>
                  </a:rPr>
                  <a:t>r</a:t>
                </a:r>
                <a:r>
                  <a:rPr lang="en-US" sz="1400" b="1" baseline="-25000" dirty="0">
                    <a:latin typeface="Times" pitchFamily="18" charset="0"/>
                    <a:cs typeface="Arial" pitchFamily="34" charset="0"/>
                  </a:rPr>
                  <a:t>5</a:t>
                </a:r>
                <a:r>
                  <a:rPr lang="en-US" sz="1400" b="1" dirty="0">
                    <a:latin typeface="Times" pitchFamily="18" charset="0"/>
                    <a:cs typeface="Arial" pitchFamily="34" charset="0"/>
                  </a:rPr>
                  <a:t>=</a:t>
                </a:r>
                <a:r>
                  <a:rPr lang="en-US" sz="1200" b="1" dirty="0">
                    <a:latin typeface="Times" pitchFamily="18" charset="0"/>
                    <a:cs typeface="Arial" pitchFamily="34" charset="0"/>
                  </a:rPr>
                  <a:t>0</a:t>
                </a:r>
                <a:endParaRPr lang="en-US" sz="1400" b="1" dirty="0">
                  <a:latin typeface="Times" pitchFamily="18" charset="0"/>
                  <a:cs typeface="Arial" pitchFamily="34" charset="0"/>
                </a:endParaRP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4519044" y="3015601"/>
                <a:ext cx="548326" cy="289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>
                    <a:latin typeface="Times" pitchFamily="18" charset="0"/>
                    <a:cs typeface="Arial" pitchFamily="34" charset="0"/>
                  </a:rPr>
                  <a:t>r</a:t>
                </a:r>
                <a:r>
                  <a:rPr lang="en-US" sz="1400" b="1" i="1" baseline="-25000" dirty="0">
                    <a:latin typeface="Times" pitchFamily="18" charset="0"/>
                    <a:cs typeface="Arial" pitchFamily="34" charset="0"/>
                  </a:rPr>
                  <a:t>9</a:t>
                </a:r>
                <a:r>
                  <a:rPr lang="en-US" sz="1400" b="1" dirty="0">
                    <a:latin typeface="Times" pitchFamily="18" charset="0"/>
                    <a:cs typeface="Arial" pitchFamily="34" charset="0"/>
                  </a:rPr>
                  <a:t>=</a:t>
                </a:r>
                <a:r>
                  <a:rPr lang="en-US" sz="1200" b="1" dirty="0">
                    <a:latin typeface="Times" pitchFamily="18" charset="0"/>
                    <a:cs typeface="Arial" pitchFamily="34" charset="0"/>
                  </a:rPr>
                  <a:t>0</a:t>
                </a:r>
                <a:endParaRPr lang="en-US" sz="1400" b="1" dirty="0">
                  <a:latin typeface="Times" pitchFamily="18" charset="0"/>
                  <a:cs typeface="Arial" pitchFamily="34" charset="0"/>
                </a:endParaRPr>
              </a:p>
            </p:txBody>
          </p:sp>
          <p:sp>
            <p:nvSpPr>
              <p:cNvPr id="208" name="Flowchart: Connector 209"/>
              <p:cNvSpPr/>
              <p:nvPr/>
            </p:nvSpPr>
            <p:spPr>
              <a:xfrm>
                <a:off x="3486974" y="3204049"/>
                <a:ext cx="87732" cy="90455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FF74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209" name="Flowchart: Connector 247"/>
              <p:cNvSpPr/>
              <p:nvPr/>
            </p:nvSpPr>
            <p:spPr>
              <a:xfrm>
                <a:off x="5029260" y="2422619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210" name="Flowchart: Connector 248"/>
              <p:cNvSpPr/>
              <p:nvPr/>
            </p:nvSpPr>
            <p:spPr>
              <a:xfrm>
                <a:off x="4671358" y="2136179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211" name="Flowchart: Connector 249"/>
              <p:cNvSpPr/>
              <p:nvPr/>
            </p:nvSpPr>
            <p:spPr>
              <a:xfrm>
                <a:off x="4323816" y="1831779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212" name="Flowchart: Connector 250"/>
              <p:cNvSpPr/>
              <p:nvPr/>
            </p:nvSpPr>
            <p:spPr>
              <a:xfrm>
                <a:off x="3818406" y="2073362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213" name="Flowchart: Connector 251"/>
              <p:cNvSpPr/>
              <p:nvPr/>
            </p:nvSpPr>
            <p:spPr>
              <a:xfrm>
                <a:off x="4339925" y="2513074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214" name="Flowchart: Connector 252"/>
              <p:cNvSpPr/>
              <p:nvPr/>
            </p:nvSpPr>
            <p:spPr>
              <a:xfrm>
                <a:off x="3391931" y="2359803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215" name="Flowchart: Connector 253"/>
              <p:cNvSpPr/>
              <p:nvPr/>
            </p:nvSpPr>
            <p:spPr>
              <a:xfrm>
                <a:off x="3852524" y="2715713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216" name="Flowchart: Connector 254"/>
              <p:cNvSpPr/>
              <p:nvPr/>
            </p:nvSpPr>
            <p:spPr>
              <a:xfrm>
                <a:off x="3513780" y="2611067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217" name="Flowchart: Connector 255"/>
              <p:cNvSpPr/>
              <p:nvPr/>
            </p:nvSpPr>
            <p:spPr>
              <a:xfrm>
                <a:off x="3688908" y="2952785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218" name="Flowchart: Connector 256"/>
              <p:cNvSpPr/>
              <p:nvPr/>
            </p:nvSpPr>
            <p:spPr>
              <a:xfrm>
                <a:off x="3270080" y="2611067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219" name="Flowchart: Connector 236"/>
              <p:cNvSpPr/>
              <p:nvPr/>
            </p:nvSpPr>
            <p:spPr>
              <a:xfrm>
                <a:off x="3121423" y="2764337"/>
                <a:ext cx="87732" cy="90455"/>
              </a:xfrm>
              <a:prstGeom prst="flowChartConnector">
                <a:avLst/>
              </a:prstGeom>
              <a:solidFill>
                <a:srgbClr val="00B050"/>
              </a:solidFill>
              <a:ln>
                <a:solidFill>
                  <a:srgbClr val="FF74C8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220" name="Left Bracket 219"/>
              <p:cNvSpPr/>
              <p:nvPr/>
            </p:nvSpPr>
            <p:spPr>
              <a:xfrm rot="3588650" flipH="1">
                <a:off x="4703263" y="3261145"/>
                <a:ext cx="197923" cy="970436"/>
              </a:xfrm>
              <a:prstGeom prst="leftBracket">
                <a:avLst>
                  <a:gd name="adj" fmla="val 7679"/>
                </a:avLst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4625598" y="3243936"/>
                <a:ext cx="548326" cy="289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r</a:t>
                </a:r>
                <a:r>
                  <a:rPr lang="en-US" sz="1400" b="1" baseline="-25000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7</a:t>
                </a:r>
                <a:r>
                  <a:rPr lang="en-US" sz="1400" b="1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=</a:t>
                </a:r>
                <a:r>
                  <a:rPr lang="en-US" sz="1200" b="1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1</a:t>
                </a:r>
                <a:endParaRPr lang="en-US" sz="1400" b="1" dirty="0">
                  <a:solidFill>
                    <a:srgbClr val="FF0000"/>
                  </a:solidFill>
                  <a:latin typeface="Times" pitchFamily="18" charset="0"/>
                  <a:cs typeface="Arial" pitchFamily="34" charset="0"/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4963821" y="2940283"/>
                <a:ext cx="548326" cy="289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r</a:t>
                </a:r>
                <a:r>
                  <a:rPr lang="en-US" sz="1400" b="1" baseline="-25000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8</a:t>
                </a:r>
                <a:r>
                  <a:rPr lang="en-US" sz="1400" b="1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=</a:t>
                </a:r>
                <a:r>
                  <a:rPr lang="en-US" sz="1200" b="1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1</a:t>
                </a:r>
                <a:endParaRPr lang="en-US" sz="1400" b="1" dirty="0">
                  <a:solidFill>
                    <a:srgbClr val="FF0000"/>
                  </a:solidFill>
                  <a:latin typeface="Times" pitchFamily="18" charset="0"/>
                  <a:cs typeface="Arial" pitchFamily="34" charset="0"/>
                </a:endParaRPr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4621127" y="2676108"/>
                <a:ext cx="548326" cy="289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r</a:t>
                </a:r>
                <a:r>
                  <a:rPr lang="en-US" sz="1400" b="1" i="1" baseline="-25000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9</a:t>
                </a:r>
                <a:r>
                  <a:rPr lang="en-US" sz="1400" b="1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=</a:t>
                </a:r>
                <a:r>
                  <a:rPr lang="en-US" sz="1200" b="1" dirty="0">
                    <a:solidFill>
                      <a:srgbClr val="FF0000"/>
                    </a:solidFill>
                    <a:latin typeface="Times" pitchFamily="18" charset="0"/>
                    <a:cs typeface="Arial" pitchFamily="34" charset="0"/>
                  </a:rPr>
                  <a:t>2</a:t>
                </a:r>
                <a:endParaRPr lang="en-US" sz="1400" b="1" dirty="0">
                  <a:solidFill>
                    <a:srgbClr val="FF0000"/>
                  </a:solidFill>
                  <a:latin typeface="Times" pitchFamily="18" charset="0"/>
                  <a:cs typeface="Arial" pitchFamily="34" charset="0"/>
                </a:endParaRPr>
              </a:p>
            </p:txBody>
          </p:sp>
          <p:sp>
            <p:nvSpPr>
              <p:cNvPr id="239" name="Flowchart: Connector 120"/>
              <p:cNvSpPr/>
              <p:nvPr/>
            </p:nvSpPr>
            <p:spPr>
              <a:xfrm>
                <a:off x="4578486" y="3775994"/>
                <a:ext cx="87732" cy="90455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charset="0"/>
                </a:endParaRPr>
              </a:p>
            </p:txBody>
          </p:sp>
        </p:grpSp>
        <p:sp>
          <p:nvSpPr>
            <p:cNvPr id="207" name="TextBox 206"/>
            <p:cNvSpPr txBox="1"/>
            <p:nvPr/>
          </p:nvSpPr>
          <p:spPr>
            <a:xfrm rot="2486753">
              <a:off x="5432089" y="1018677"/>
              <a:ext cx="54832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>
                  <a:latin typeface="Times" pitchFamily="18" charset="0"/>
                  <a:cs typeface="Arial" pitchFamily="34" charset="0"/>
                </a:rPr>
                <a:t>r</a:t>
              </a:r>
              <a:r>
                <a:rPr lang="en-US" sz="1400" b="1" baseline="-25000" dirty="0">
                  <a:latin typeface="Times" pitchFamily="18" charset="0"/>
                  <a:cs typeface="Arial" pitchFamily="34" charset="0"/>
                </a:rPr>
                <a:t>6</a:t>
              </a:r>
              <a:r>
                <a:rPr lang="en-US" sz="1400" b="1" dirty="0">
                  <a:latin typeface="Times" pitchFamily="18" charset="0"/>
                  <a:cs typeface="Arial" pitchFamily="34" charset="0"/>
                </a:rPr>
                <a:t>=</a:t>
              </a:r>
              <a:r>
                <a:rPr lang="en-US" sz="1200" b="1" dirty="0">
                  <a:latin typeface="Times" pitchFamily="18" charset="0"/>
                  <a:cs typeface="Arial" pitchFamily="34" charset="0"/>
                </a:rPr>
                <a:t>0</a:t>
              </a:r>
              <a:endParaRPr lang="en-US" sz="1400" b="1" dirty="0">
                <a:latin typeface="Times" pitchFamily="18" charset="0"/>
                <a:cs typeface="Arial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50B6774-9D17-B398-C43D-B2451CE688E9}"/>
              </a:ext>
            </a:extLst>
          </p:cNvPr>
          <p:cNvSpPr txBox="1"/>
          <p:nvPr/>
        </p:nvSpPr>
        <p:spPr bwMode="auto">
          <a:xfrm>
            <a:off x="4644494" y="399191"/>
            <a:ext cx="116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831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prstClr val="black"/>
                </a:solidFill>
                <a:latin typeface="Times" pitchFamily="18" charset="0"/>
                <a:ea typeface="+mn-ea"/>
                <a:cs typeface="Arial" pitchFamily="34" charset="0"/>
              </a:rPr>
              <a:t> Substrate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2A1515-CBF0-ADB8-E2A5-49BFE86397FB}"/>
              </a:ext>
            </a:extLst>
          </p:cNvPr>
          <p:cNvSpPr txBox="1"/>
          <p:nvPr/>
        </p:nvSpPr>
        <p:spPr bwMode="auto">
          <a:xfrm>
            <a:off x="6054980" y="408556"/>
            <a:ext cx="1165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831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prstClr val="black"/>
                </a:solidFill>
                <a:latin typeface="Times" pitchFamily="18" charset="0"/>
                <a:ea typeface="+mn-ea"/>
                <a:cs typeface="Arial" pitchFamily="34" charset="0"/>
              </a:rPr>
              <a:t> Substrate 2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65A8CEA-8F8A-4B30-0ADB-25D043FA8204}"/>
              </a:ext>
            </a:extLst>
          </p:cNvPr>
          <p:cNvSpPr txBox="1"/>
          <p:nvPr/>
        </p:nvSpPr>
        <p:spPr bwMode="auto">
          <a:xfrm>
            <a:off x="4644335" y="677287"/>
            <a:ext cx="11658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831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prstClr val="black"/>
                </a:solidFill>
                <a:latin typeface="Times" pitchFamily="18" charset="0"/>
                <a:ea typeface="+mn-ea"/>
                <a:cs typeface="Arial" pitchFamily="34" charset="0"/>
              </a:rPr>
              <a:t> Substrate 3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EF5AC899-FBA9-15EF-90C6-47D87EC8BD70}"/>
              </a:ext>
            </a:extLst>
          </p:cNvPr>
          <p:cNvSpPr txBox="1"/>
          <p:nvPr/>
        </p:nvSpPr>
        <p:spPr bwMode="auto">
          <a:xfrm>
            <a:off x="6053131" y="663845"/>
            <a:ext cx="11658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831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prstClr val="black"/>
                </a:solidFill>
                <a:latin typeface="Times" pitchFamily="18" charset="0"/>
                <a:ea typeface="+mn-ea"/>
                <a:cs typeface="Arial" pitchFamily="34" charset="0"/>
              </a:rPr>
              <a:t> Substrate 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BCC614-F208-B62D-E237-EBDCC81B5297}"/>
              </a:ext>
            </a:extLst>
          </p:cNvPr>
          <p:cNvSpPr/>
          <p:nvPr/>
        </p:nvSpPr>
        <p:spPr bwMode="auto">
          <a:xfrm>
            <a:off x="4475811" y="447964"/>
            <a:ext cx="166731" cy="182880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9" name="12-Point Star 8">
            <a:extLst>
              <a:ext uri="{FF2B5EF4-FFF2-40B4-BE49-F238E27FC236}">
                <a16:creationId xmlns:a16="http://schemas.microsoft.com/office/drawing/2014/main" id="{7AD5D529-6318-710E-9B80-99BA40D9517C}"/>
              </a:ext>
            </a:extLst>
          </p:cNvPr>
          <p:cNvSpPr/>
          <p:nvPr/>
        </p:nvSpPr>
        <p:spPr bwMode="auto">
          <a:xfrm>
            <a:off x="5887040" y="457783"/>
            <a:ext cx="166731" cy="182880"/>
          </a:xfrm>
          <a:prstGeom prst="star12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4D906D-38E3-E86D-D695-33130C545282}"/>
              </a:ext>
            </a:extLst>
          </p:cNvPr>
          <p:cNvSpPr/>
          <p:nvPr/>
        </p:nvSpPr>
        <p:spPr bwMode="auto">
          <a:xfrm>
            <a:off x="4478505" y="737756"/>
            <a:ext cx="166731" cy="182880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A1E500E-CDD2-6A36-7B28-80FC9B817A3C}"/>
              </a:ext>
            </a:extLst>
          </p:cNvPr>
          <p:cNvSpPr/>
          <p:nvPr/>
        </p:nvSpPr>
        <p:spPr bwMode="auto">
          <a:xfrm>
            <a:off x="5884503" y="724980"/>
            <a:ext cx="166731" cy="182880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prstClr val="white"/>
              </a:solidFill>
              <a:latin typeface="Arial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3A65DD0-E1FF-AFB1-22C8-5CF51F9C9919}"/>
              </a:ext>
            </a:extLst>
          </p:cNvPr>
          <p:cNvSpPr txBox="1"/>
          <p:nvPr/>
        </p:nvSpPr>
        <p:spPr bwMode="auto">
          <a:xfrm>
            <a:off x="7655497" y="578628"/>
            <a:ext cx="976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831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prstClr val="black"/>
                </a:solidFill>
                <a:latin typeface="Times" pitchFamily="18" charset="0"/>
                <a:ea typeface="+mn-ea"/>
                <a:cs typeface="Arial" pitchFamily="34" charset="0"/>
              </a:rPr>
              <a:t>Product 1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72E5AAC-1FEB-6BF3-5187-592F54D25061}"/>
              </a:ext>
            </a:extLst>
          </p:cNvPr>
          <p:cNvSpPr txBox="1"/>
          <p:nvPr/>
        </p:nvSpPr>
        <p:spPr bwMode="auto">
          <a:xfrm>
            <a:off x="8807250" y="576024"/>
            <a:ext cx="976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831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prstClr val="black"/>
                </a:solidFill>
                <a:latin typeface="Times" pitchFamily="18" charset="0"/>
                <a:ea typeface="+mn-ea"/>
                <a:cs typeface="Arial" pitchFamily="34" charset="0"/>
              </a:rPr>
              <a:t>Product 2</a:t>
            </a:r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541B21F2-E110-885F-E628-0529FBCAE8F9}"/>
              </a:ext>
            </a:extLst>
          </p:cNvPr>
          <p:cNvSpPr/>
          <p:nvPr/>
        </p:nvSpPr>
        <p:spPr bwMode="auto">
          <a:xfrm>
            <a:off x="6391569" y="3163800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FFF9CAEC-28A3-0994-D24C-64B94E74FA2C}"/>
              </a:ext>
            </a:extLst>
          </p:cNvPr>
          <p:cNvSpPr/>
          <p:nvPr/>
        </p:nvSpPr>
        <p:spPr bwMode="auto">
          <a:xfrm>
            <a:off x="6190291" y="3084753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197599B8-4BC6-C37A-D49F-12258094BA29}"/>
              </a:ext>
            </a:extLst>
          </p:cNvPr>
          <p:cNvSpPr/>
          <p:nvPr/>
        </p:nvSpPr>
        <p:spPr bwMode="auto">
          <a:xfrm>
            <a:off x="4942220" y="1586738"/>
            <a:ext cx="131408" cy="131408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70" name="12-Point Star 269">
            <a:extLst>
              <a:ext uri="{FF2B5EF4-FFF2-40B4-BE49-F238E27FC236}">
                <a16:creationId xmlns:a16="http://schemas.microsoft.com/office/drawing/2014/main" id="{23661F2F-3710-0486-7C4E-848A04A8B45C}"/>
              </a:ext>
            </a:extLst>
          </p:cNvPr>
          <p:cNvSpPr/>
          <p:nvPr/>
        </p:nvSpPr>
        <p:spPr bwMode="auto">
          <a:xfrm>
            <a:off x="4782972" y="2613161"/>
            <a:ext cx="131408" cy="131408"/>
          </a:xfrm>
          <a:prstGeom prst="star12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71" name="12-Point Star 270">
            <a:extLst>
              <a:ext uri="{FF2B5EF4-FFF2-40B4-BE49-F238E27FC236}">
                <a16:creationId xmlns:a16="http://schemas.microsoft.com/office/drawing/2014/main" id="{BAF89127-ECF2-B54C-E158-7491CB69C82F}"/>
              </a:ext>
            </a:extLst>
          </p:cNvPr>
          <p:cNvSpPr/>
          <p:nvPr/>
        </p:nvSpPr>
        <p:spPr bwMode="auto">
          <a:xfrm>
            <a:off x="5037242" y="2491915"/>
            <a:ext cx="131408" cy="131408"/>
          </a:xfrm>
          <a:prstGeom prst="star12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72" name="12-Point Star 271">
            <a:extLst>
              <a:ext uri="{FF2B5EF4-FFF2-40B4-BE49-F238E27FC236}">
                <a16:creationId xmlns:a16="http://schemas.microsoft.com/office/drawing/2014/main" id="{32234F35-1110-61BA-9524-690ECC53243D}"/>
              </a:ext>
            </a:extLst>
          </p:cNvPr>
          <p:cNvSpPr/>
          <p:nvPr/>
        </p:nvSpPr>
        <p:spPr bwMode="auto">
          <a:xfrm>
            <a:off x="4942021" y="2633320"/>
            <a:ext cx="131408" cy="131408"/>
          </a:xfrm>
          <a:prstGeom prst="star12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76" name="Diamond 275">
            <a:extLst>
              <a:ext uri="{FF2B5EF4-FFF2-40B4-BE49-F238E27FC236}">
                <a16:creationId xmlns:a16="http://schemas.microsoft.com/office/drawing/2014/main" id="{4FFFB8CD-4AB9-B9E9-3634-84B39EC99AFD}"/>
              </a:ext>
            </a:extLst>
          </p:cNvPr>
          <p:cNvSpPr/>
          <p:nvPr/>
        </p:nvSpPr>
        <p:spPr bwMode="auto">
          <a:xfrm>
            <a:off x="6281828" y="1348094"/>
            <a:ext cx="131408" cy="13140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78" name="Diamond 277">
            <a:extLst>
              <a:ext uri="{FF2B5EF4-FFF2-40B4-BE49-F238E27FC236}">
                <a16:creationId xmlns:a16="http://schemas.microsoft.com/office/drawing/2014/main" id="{63EA7FA6-3473-C6AB-8015-3748C1DE6466}"/>
              </a:ext>
            </a:extLst>
          </p:cNvPr>
          <p:cNvSpPr/>
          <p:nvPr/>
        </p:nvSpPr>
        <p:spPr bwMode="auto">
          <a:xfrm>
            <a:off x="6502732" y="1211795"/>
            <a:ext cx="131408" cy="13140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83" name="Diamond 282">
            <a:extLst>
              <a:ext uri="{FF2B5EF4-FFF2-40B4-BE49-F238E27FC236}">
                <a16:creationId xmlns:a16="http://schemas.microsoft.com/office/drawing/2014/main" id="{E0FD01EE-7AA2-A292-C0A8-2F00AC7B02F9}"/>
              </a:ext>
            </a:extLst>
          </p:cNvPr>
          <p:cNvSpPr/>
          <p:nvPr/>
        </p:nvSpPr>
        <p:spPr bwMode="auto">
          <a:xfrm>
            <a:off x="6473159" y="1484070"/>
            <a:ext cx="131408" cy="13140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B7E197FF-A0E8-42B5-D397-1DFA67871699}"/>
              </a:ext>
            </a:extLst>
          </p:cNvPr>
          <p:cNvSpPr/>
          <p:nvPr/>
        </p:nvSpPr>
        <p:spPr bwMode="auto">
          <a:xfrm>
            <a:off x="5055200" y="1350217"/>
            <a:ext cx="131408" cy="131408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9865C4A7-CA07-22CB-3860-9E1D23C37E3A}"/>
              </a:ext>
            </a:extLst>
          </p:cNvPr>
          <p:cNvSpPr/>
          <p:nvPr/>
        </p:nvSpPr>
        <p:spPr bwMode="auto">
          <a:xfrm>
            <a:off x="5176703" y="1608802"/>
            <a:ext cx="131408" cy="131408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289" name="Diamond 288">
            <a:extLst>
              <a:ext uri="{FF2B5EF4-FFF2-40B4-BE49-F238E27FC236}">
                <a16:creationId xmlns:a16="http://schemas.microsoft.com/office/drawing/2014/main" id="{7403955E-CAE1-3A9E-C246-FF5027999723}"/>
              </a:ext>
            </a:extLst>
          </p:cNvPr>
          <p:cNvSpPr/>
          <p:nvPr/>
        </p:nvSpPr>
        <p:spPr>
          <a:xfrm>
            <a:off x="8689257" y="652399"/>
            <a:ext cx="138942" cy="131524"/>
          </a:xfrm>
          <a:prstGeom prst="diamond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12487DE1-0042-B30C-EA03-E002AD8A76CD}"/>
              </a:ext>
            </a:extLst>
          </p:cNvPr>
          <p:cNvSpPr/>
          <p:nvPr/>
        </p:nvSpPr>
        <p:spPr>
          <a:xfrm>
            <a:off x="10115038" y="3455307"/>
            <a:ext cx="138942" cy="131524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20C60BF4-2A48-BA92-FC55-3A09B91E6C2D}"/>
              </a:ext>
            </a:extLst>
          </p:cNvPr>
          <p:cNvSpPr/>
          <p:nvPr/>
        </p:nvSpPr>
        <p:spPr>
          <a:xfrm>
            <a:off x="7539817" y="675049"/>
            <a:ext cx="138942" cy="131524"/>
          </a:xfrm>
          <a:prstGeom prst="ellipse">
            <a:avLst/>
          </a:prstGeom>
          <a:solidFill>
            <a:srgbClr val="00CC9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295" name="12-Point Star 294">
            <a:extLst>
              <a:ext uri="{FF2B5EF4-FFF2-40B4-BE49-F238E27FC236}">
                <a16:creationId xmlns:a16="http://schemas.microsoft.com/office/drawing/2014/main" id="{878D96F2-AC78-0A43-1004-CB5E15F529D2}"/>
              </a:ext>
            </a:extLst>
          </p:cNvPr>
          <p:cNvSpPr/>
          <p:nvPr/>
        </p:nvSpPr>
        <p:spPr>
          <a:xfrm>
            <a:off x="9822963" y="662017"/>
            <a:ext cx="138942" cy="131524"/>
          </a:xfrm>
          <a:prstGeom prst="star12">
            <a:avLst/>
          </a:prstGeom>
          <a:solidFill>
            <a:srgbClr val="6699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87E6EF63-89F4-0D51-BAD9-903F75330777}"/>
              </a:ext>
            </a:extLst>
          </p:cNvPr>
          <p:cNvSpPr txBox="1"/>
          <p:nvPr/>
        </p:nvSpPr>
        <p:spPr bwMode="auto">
          <a:xfrm>
            <a:off x="9938175" y="567540"/>
            <a:ext cx="9768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831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prstClr val="black"/>
                </a:solidFill>
                <a:latin typeface="Times" pitchFamily="18" charset="0"/>
                <a:ea typeface="+mn-ea"/>
                <a:cs typeface="Arial" pitchFamily="34" charset="0"/>
              </a:rPr>
              <a:t>Product 3</a:t>
            </a:r>
          </a:p>
        </p:txBody>
      </p: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21D13117-CB5C-903C-8A32-0AC02CA08D9E}"/>
              </a:ext>
            </a:extLst>
          </p:cNvPr>
          <p:cNvGrpSpPr/>
          <p:nvPr/>
        </p:nvGrpSpPr>
        <p:grpSpPr>
          <a:xfrm>
            <a:off x="723429" y="690837"/>
            <a:ext cx="2620230" cy="2540680"/>
            <a:chOff x="3038266" y="1793541"/>
            <a:chExt cx="2485863" cy="2391087"/>
          </a:xfrm>
        </p:grpSpPr>
        <p:sp>
          <p:nvSpPr>
            <p:cNvPr id="393" name="Oval 392">
              <a:extLst>
                <a:ext uri="{FF2B5EF4-FFF2-40B4-BE49-F238E27FC236}">
                  <a16:creationId xmlns:a16="http://schemas.microsoft.com/office/drawing/2014/main" id="{A1439B80-6D21-847B-82D9-E2FA4A366C6E}"/>
                </a:ext>
              </a:extLst>
            </p:cNvPr>
            <p:cNvSpPr/>
            <p:nvPr/>
          </p:nvSpPr>
          <p:spPr>
            <a:xfrm>
              <a:off x="3038266" y="1793541"/>
              <a:ext cx="2485863" cy="2391087"/>
            </a:xfrm>
            <a:prstGeom prst="ellipse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216A3472-85BB-8A87-1995-AD29EFB6CC0F}"/>
                </a:ext>
              </a:extLst>
            </p:cNvPr>
            <p:cNvSpPr/>
            <p:nvPr/>
          </p:nvSpPr>
          <p:spPr>
            <a:xfrm>
              <a:off x="4092568" y="3266864"/>
              <a:ext cx="652370" cy="6281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396" name="Flowchart: Connector 120">
              <a:extLst>
                <a:ext uri="{FF2B5EF4-FFF2-40B4-BE49-F238E27FC236}">
                  <a16:creationId xmlns:a16="http://schemas.microsoft.com/office/drawing/2014/main" id="{F134EF5A-B306-C17A-36D7-0C6DAE08EC26}"/>
                </a:ext>
              </a:extLst>
            </p:cNvPr>
            <p:cNvSpPr/>
            <p:nvPr/>
          </p:nvSpPr>
          <p:spPr>
            <a:xfrm>
              <a:off x="4458119" y="3239225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E04A4F23-6DE8-BACD-0373-FC4BE5BCE533}"/>
                </a:ext>
              </a:extLst>
            </p:cNvPr>
            <p:cNvCxnSpPr/>
            <p:nvPr/>
          </p:nvCxnSpPr>
          <p:spPr>
            <a:xfrm flipV="1">
              <a:off x="4153494" y="2918754"/>
              <a:ext cx="0" cy="47374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Flowchart: Connector 124">
              <a:extLst>
                <a:ext uri="{FF2B5EF4-FFF2-40B4-BE49-F238E27FC236}">
                  <a16:creationId xmlns:a16="http://schemas.microsoft.com/office/drawing/2014/main" id="{0F962586-703C-3C7E-705D-19C07CB231C5}"/>
                </a:ext>
              </a:extLst>
            </p:cNvPr>
            <p:cNvSpPr/>
            <p:nvPr/>
          </p:nvSpPr>
          <p:spPr>
            <a:xfrm>
              <a:off x="4126687" y="3364857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03" name="Flowchart: Connector 117">
              <a:extLst>
                <a:ext uri="{FF2B5EF4-FFF2-40B4-BE49-F238E27FC236}">
                  <a16:creationId xmlns:a16="http://schemas.microsoft.com/office/drawing/2014/main" id="{8FB56C7D-08E2-60D9-4406-AEA60D17CEA3}"/>
                </a:ext>
              </a:extLst>
            </p:cNvPr>
            <p:cNvSpPr/>
            <p:nvPr/>
          </p:nvSpPr>
          <p:spPr>
            <a:xfrm>
              <a:off x="4126687" y="2862330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cxnSp>
          <p:nvCxnSpPr>
            <p:cNvPr id="404" name="Elbow Connector 403">
              <a:extLst>
                <a:ext uri="{FF2B5EF4-FFF2-40B4-BE49-F238E27FC236}">
                  <a16:creationId xmlns:a16="http://schemas.microsoft.com/office/drawing/2014/main" id="{668973D8-BDC3-42F8-6C44-3F9AD9B1EA02}"/>
                </a:ext>
              </a:extLst>
            </p:cNvPr>
            <p:cNvCxnSpPr/>
            <p:nvPr/>
          </p:nvCxnSpPr>
          <p:spPr>
            <a:xfrm rot="5400000">
              <a:off x="4350660" y="2801418"/>
              <a:ext cx="1067869" cy="365550"/>
            </a:xfrm>
            <a:prstGeom prst="bentConnector3">
              <a:avLst>
                <a:gd name="adj1" fmla="val 100238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Flowchart: Connector 116">
              <a:extLst>
                <a:ext uri="{FF2B5EF4-FFF2-40B4-BE49-F238E27FC236}">
                  <a16:creationId xmlns:a16="http://schemas.microsoft.com/office/drawing/2014/main" id="{E1B95728-46FE-4C0C-55C4-FF1018B7B6F1}"/>
                </a:ext>
              </a:extLst>
            </p:cNvPr>
            <p:cNvSpPr/>
            <p:nvPr/>
          </p:nvSpPr>
          <p:spPr>
            <a:xfrm>
              <a:off x="5006446" y="3455312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06" name="Flowchart: Connector 133">
              <a:extLst>
                <a:ext uri="{FF2B5EF4-FFF2-40B4-BE49-F238E27FC236}">
                  <a16:creationId xmlns:a16="http://schemas.microsoft.com/office/drawing/2014/main" id="{B2164712-014B-8E3C-DFCA-D85F31BEB563}"/>
                </a:ext>
              </a:extLst>
            </p:cNvPr>
            <p:cNvSpPr/>
            <p:nvPr/>
          </p:nvSpPr>
          <p:spPr>
            <a:xfrm>
              <a:off x="5006446" y="2952785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07" name="Flowchart: Connector 121">
              <a:extLst>
                <a:ext uri="{FF2B5EF4-FFF2-40B4-BE49-F238E27FC236}">
                  <a16:creationId xmlns:a16="http://schemas.microsoft.com/office/drawing/2014/main" id="{A5581014-EDA3-BF85-6B1E-367F14D01BF7}"/>
                </a:ext>
              </a:extLst>
            </p:cNvPr>
            <p:cNvSpPr/>
            <p:nvPr/>
          </p:nvSpPr>
          <p:spPr>
            <a:xfrm>
              <a:off x="4684240" y="3455312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08" name="Arc 407">
              <a:extLst>
                <a:ext uri="{FF2B5EF4-FFF2-40B4-BE49-F238E27FC236}">
                  <a16:creationId xmlns:a16="http://schemas.microsoft.com/office/drawing/2014/main" id="{E7C03271-495A-BEE2-835D-2ED68E7D39CD}"/>
                </a:ext>
              </a:extLst>
            </p:cNvPr>
            <p:cNvSpPr/>
            <p:nvPr/>
          </p:nvSpPr>
          <p:spPr>
            <a:xfrm>
              <a:off x="4458119" y="2136179"/>
              <a:ext cx="609251" cy="628159"/>
            </a:xfrm>
            <a:prstGeom prst="arc">
              <a:avLst>
                <a:gd name="adj1" fmla="val 15521404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23A4CD8-0144-E488-1926-80F06AF1D7DE}"/>
                </a:ext>
              </a:extLst>
            </p:cNvPr>
            <p:cNvCxnSpPr/>
            <p:nvPr/>
          </p:nvCxnSpPr>
          <p:spPr>
            <a:xfrm flipH="1">
              <a:off x="4220169" y="2902354"/>
              <a:ext cx="266769" cy="0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" name="Flowchart: Connector 127">
              <a:extLst>
                <a:ext uri="{FF2B5EF4-FFF2-40B4-BE49-F238E27FC236}">
                  <a16:creationId xmlns:a16="http://schemas.microsoft.com/office/drawing/2014/main" id="{D395785A-357F-48CB-52C4-0EF29CDF93B5}"/>
                </a:ext>
              </a:extLst>
            </p:cNvPr>
            <p:cNvSpPr/>
            <p:nvPr/>
          </p:nvSpPr>
          <p:spPr>
            <a:xfrm>
              <a:off x="4492238" y="2862330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11" name="Arc 410">
              <a:extLst>
                <a:ext uri="{FF2B5EF4-FFF2-40B4-BE49-F238E27FC236}">
                  <a16:creationId xmlns:a16="http://schemas.microsoft.com/office/drawing/2014/main" id="{15ED3A80-B3F4-D9BC-EA41-ABD65C803ACB}"/>
                </a:ext>
              </a:extLst>
            </p:cNvPr>
            <p:cNvSpPr/>
            <p:nvPr/>
          </p:nvSpPr>
          <p:spPr>
            <a:xfrm rot="8754218">
              <a:off x="4515597" y="2446704"/>
              <a:ext cx="609251" cy="628159"/>
            </a:xfrm>
            <a:prstGeom prst="arc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5CDA23CC-D61A-DF49-3BA1-951932B1F4FA}"/>
                </a:ext>
              </a:extLst>
            </p:cNvPr>
            <p:cNvCxnSpPr/>
            <p:nvPr/>
          </p:nvCxnSpPr>
          <p:spPr>
            <a:xfrm flipV="1">
              <a:off x="4380135" y="1912554"/>
              <a:ext cx="0" cy="60052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5E9FD3A4-FA90-4946-107A-F49F262AED54}"/>
                </a:ext>
              </a:extLst>
            </p:cNvPr>
            <p:cNvCxnSpPr/>
            <p:nvPr/>
          </p:nvCxnSpPr>
          <p:spPr>
            <a:xfrm flipH="1">
              <a:off x="3862827" y="1867327"/>
              <a:ext cx="473441" cy="2544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Left Bracket 413">
              <a:extLst>
                <a:ext uri="{FF2B5EF4-FFF2-40B4-BE49-F238E27FC236}">
                  <a16:creationId xmlns:a16="http://schemas.microsoft.com/office/drawing/2014/main" id="{4EC80A21-F319-9AEF-6A33-68BAB8E7DCE1}"/>
                </a:ext>
              </a:extLst>
            </p:cNvPr>
            <p:cNvSpPr/>
            <p:nvPr/>
          </p:nvSpPr>
          <p:spPr>
            <a:xfrm rot="16200000">
              <a:off x="4455283" y="2089434"/>
              <a:ext cx="188448" cy="1035726"/>
            </a:xfrm>
            <a:prstGeom prst="leftBracket">
              <a:avLst>
                <a:gd name="adj" fmla="val 65991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15" name="Flowchart: Connector 151">
              <a:extLst>
                <a:ext uri="{FF2B5EF4-FFF2-40B4-BE49-F238E27FC236}">
                  <a16:creationId xmlns:a16="http://schemas.microsoft.com/office/drawing/2014/main" id="{641B10C7-4DA1-AAD6-8EA6-5977BAD0F2E5}"/>
                </a:ext>
              </a:extLst>
            </p:cNvPr>
            <p:cNvSpPr/>
            <p:nvPr/>
          </p:nvSpPr>
          <p:spPr>
            <a:xfrm>
              <a:off x="3978366" y="2450258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16" name="Flowchart: Connector 115">
              <a:extLst>
                <a:ext uri="{FF2B5EF4-FFF2-40B4-BE49-F238E27FC236}">
                  <a16:creationId xmlns:a16="http://schemas.microsoft.com/office/drawing/2014/main" id="{DC1266CC-01B9-0F88-D699-BC5C911AA197}"/>
                </a:ext>
              </a:extLst>
            </p:cNvPr>
            <p:cNvSpPr/>
            <p:nvPr/>
          </p:nvSpPr>
          <p:spPr>
            <a:xfrm>
              <a:off x="4823670" y="2652897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17" name="Flowchart: Connector 113">
              <a:extLst>
                <a:ext uri="{FF2B5EF4-FFF2-40B4-BE49-F238E27FC236}">
                  <a16:creationId xmlns:a16="http://schemas.microsoft.com/office/drawing/2014/main" id="{B5FF1BF7-1DC4-E804-FA35-0D028907B446}"/>
                </a:ext>
              </a:extLst>
            </p:cNvPr>
            <p:cNvSpPr/>
            <p:nvPr/>
          </p:nvSpPr>
          <p:spPr>
            <a:xfrm>
              <a:off x="4214419" y="2652897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03B83AC3-0164-5630-5771-D4174ED53B03}"/>
                </a:ext>
              </a:extLst>
            </p:cNvPr>
            <p:cNvCxnSpPr/>
            <p:nvPr/>
          </p:nvCxnSpPr>
          <p:spPr>
            <a:xfrm flipH="1" flipV="1">
              <a:off x="4411154" y="1899308"/>
              <a:ext cx="273052" cy="25011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6A279CA0-A2AA-D683-BF0E-0AF05585FA1A}"/>
                </a:ext>
              </a:extLst>
            </p:cNvPr>
            <p:cNvCxnSpPr/>
            <p:nvPr/>
          </p:nvCxnSpPr>
          <p:spPr>
            <a:xfrm flipH="1" flipV="1">
              <a:off x="4066099" y="2495485"/>
              <a:ext cx="277818" cy="6281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Left Bracket 419">
              <a:extLst>
                <a:ext uri="{FF2B5EF4-FFF2-40B4-BE49-F238E27FC236}">
                  <a16:creationId xmlns:a16="http://schemas.microsoft.com/office/drawing/2014/main" id="{557A8DDA-2D8A-697A-C82D-46ACEFAE5E79}"/>
                </a:ext>
              </a:extLst>
            </p:cNvPr>
            <p:cNvSpPr/>
            <p:nvPr/>
          </p:nvSpPr>
          <p:spPr>
            <a:xfrm>
              <a:off x="3727019" y="2701522"/>
              <a:ext cx="426475" cy="1005054"/>
            </a:xfrm>
            <a:prstGeom prst="leftBracket">
              <a:avLst>
                <a:gd name="adj" fmla="val 65991"/>
              </a:avLst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21" name="Flowchart: Connector 123">
              <a:extLst>
                <a:ext uri="{FF2B5EF4-FFF2-40B4-BE49-F238E27FC236}">
                  <a16:creationId xmlns:a16="http://schemas.microsoft.com/office/drawing/2014/main" id="{4B0302A2-2B2C-CBDD-E9A8-589782F0F80C}"/>
                </a:ext>
              </a:extLst>
            </p:cNvPr>
            <p:cNvSpPr/>
            <p:nvPr/>
          </p:nvSpPr>
          <p:spPr>
            <a:xfrm>
              <a:off x="4092569" y="3678936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45A5C793-DA9C-96FF-4B79-F9D6D2C80DD3}"/>
                </a:ext>
              </a:extLst>
            </p:cNvPr>
            <p:cNvSpPr/>
            <p:nvPr/>
          </p:nvSpPr>
          <p:spPr>
            <a:xfrm rot="15758917">
              <a:off x="3318562" y="2255981"/>
              <a:ext cx="645137" cy="461054"/>
            </a:xfrm>
            <a:custGeom>
              <a:avLst/>
              <a:gdLst>
                <a:gd name="connsiteX0" fmla="*/ 0 w 782595"/>
                <a:gd name="connsiteY0" fmla="*/ 576648 h 576648"/>
                <a:gd name="connsiteX1" fmla="*/ 403654 w 782595"/>
                <a:gd name="connsiteY1" fmla="*/ 0 h 576648"/>
                <a:gd name="connsiteX2" fmla="*/ 782595 w 782595"/>
                <a:gd name="connsiteY2" fmla="*/ 576648 h 57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595" h="576648">
                  <a:moveTo>
                    <a:pt x="0" y="576648"/>
                  </a:moveTo>
                  <a:cubicBezTo>
                    <a:pt x="136611" y="288324"/>
                    <a:pt x="273222" y="0"/>
                    <a:pt x="403654" y="0"/>
                  </a:cubicBezTo>
                  <a:cubicBezTo>
                    <a:pt x="534086" y="0"/>
                    <a:pt x="658340" y="288324"/>
                    <a:pt x="782595" y="576648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23" name="Arc 422">
              <a:extLst>
                <a:ext uri="{FF2B5EF4-FFF2-40B4-BE49-F238E27FC236}">
                  <a16:creationId xmlns:a16="http://schemas.microsoft.com/office/drawing/2014/main" id="{A6438540-6BAB-DD09-B90D-9649391C3DCF}"/>
                </a:ext>
              </a:extLst>
            </p:cNvPr>
            <p:cNvSpPr/>
            <p:nvPr/>
          </p:nvSpPr>
          <p:spPr>
            <a:xfrm rot="9417160" flipH="1">
              <a:off x="3114319" y="2635151"/>
              <a:ext cx="609251" cy="628159"/>
            </a:xfrm>
            <a:prstGeom prst="arc">
              <a:avLst>
                <a:gd name="adj1" fmla="val 16200000"/>
                <a:gd name="adj2" fmla="val 7766718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6F485C85-3425-A311-DA6C-2F552E0F5ABB}"/>
                </a:ext>
              </a:extLst>
            </p:cNvPr>
            <p:cNvCxnSpPr/>
            <p:nvPr/>
          </p:nvCxnSpPr>
          <p:spPr>
            <a:xfrm flipH="1" flipV="1">
              <a:off x="3178693" y="2827154"/>
              <a:ext cx="321128" cy="390141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5" name="Half Frame 424">
              <a:extLst>
                <a:ext uri="{FF2B5EF4-FFF2-40B4-BE49-F238E27FC236}">
                  <a16:creationId xmlns:a16="http://schemas.microsoft.com/office/drawing/2014/main" id="{F410ED0C-826E-C02A-BACE-C832987FA881}"/>
                </a:ext>
              </a:extLst>
            </p:cNvPr>
            <p:cNvSpPr/>
            <p:nvPr/>
          </p:nvSpPr>
          <p:spPr>
            <a:xfrm rot="16200000">
              <a:off x="3583621" y="3203300"/>
              <a:ext cx="628160" cy="755285"/>
            </a:xfrm>
            <a:prstGeom prst="halfFrame">
              <a:avLst>
                <a:gd name="adj1" fmla="val 0"/>
                <a:gd name="adj2" fmla="val 0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26" name="Arc 425">
              <a:extLst>
                <a:ext uri="{FF2B5EF4-FFF2-40B4-BE49-F238E27FC236}">
                  <a16:creationId xmlns:a16="http://schemas.microsoft.com/office/drawing/2014/main" id="{F65B224A-CFF6-38EC-2DFC-074CA4091CED}"/>
                </a:ext>
              </a:extLst>
            </p:cNvPr>
            <p:cNvSpPr/>
            <p:nvPr/>
          </p:nvSpPr>
          <p:spPr>
            <a:xfrm rot="5400000">
              <a:off x="4762912" y="2756607"/>
              <a:ext cx="879422" cy="392357"/>
            </a:xfrm>
            <a:prstGeom prst="arc">
              <a:avLst>
                <a:gd name="adj1" fmla="val 9715429"/>
                <a:gd name="adj2" fmla="val 1441596"/>
              </a:avLst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27" name="Flowchart: Connector 187">
              <a:extLst>
                <a:ext uri="{FF2B5EF4-FFF2-40B4-BE49-F238E27FC236}">
                  <a16:creationId xmlns:a16="http://schemas.microsoft.com/office/drawing/2014/main" id="{65063C0C-14DB-BB3C-5EFD-980ADA7F26CA}"/>
                </a:ext>
              </a:extLst>
            </p:cNvPr>
            <p:cNvSpPr/>
            <p:nvPr/>
          </p:nvSpPr>
          <p:spPr>
            <a:xfrm>
              <a:off x="5036908" y="2575889"/>
              <a:ext cx="59362" cy="6240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28" name="Flowchart: Connector 188">
              <a:extLst>
                <a:ext uri="{FF2B5EF4-FFF2-40B4-BE49-F238E27FC236}">
                  <a16:creationId xmlns:a16="http://schemas.microsoft.com/office/drawing/2014/main" id="{0892E3A3-FA17-4000-4A42-A58F94D59EE4}"/>
                </a:ext>
              </a:extLst>
            </p:cNvPr>
            <p:cNvSpPr/>
            <p:nvPr/>
          </p:nvSpPr>
          <p:spPr>
            <a:xfrm>
              <a:off x="5023504" y="3226524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29" name="Flowchart: Connector 189">
              <a:extLst>
                <a:ext uri="{FF2B5EF4-FFF2-40B4-BE49-F238E27FC236}">
                  <a16:creationId xmlns:a16="http://schemas.microsoft.com/office/drawing/2014/main" id="{EC2C187D-AF26-2A30-A34C-5AF5A9FF529F}"/>
                </a:ext>
              </a:extLst>
            </p:cNvPr>
            <p:cNvSpPr/>
            <p:nvPr/>
          </p:nvSpPr>
          <p:spPr>
            <a:xfrm>
              <a:off x="5334015" y="2701522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30" name="Flowchart: Connector 190">
              <a:extLst>
                <a:ext uri="{FF2B5EF4-FFF2-40B4-BE49-F238E27FC236}">
                  <a16:creationId xmlns:a16="http://schemas.microsoft.com/office/drawing/2014/main" id="{9E429966-9D02-88EE-59AD-A078B23CAF67}"/>
                </a:ext>
              </a:extLst>
            </p:cNvPr>
            <p:cNvSpPr/>
            <p:nvPr/>
          </p:nvSpPr>
          <p:spPr>
            <a:xfrm>
              <a:off x="5311070" y="3197997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31" name="Flowchart: Connector 191">
              <a:extLst>
                <a:ext uri="{FF2B5EF4-FFF2-40B4-BE49-F238E27FC236}">
                  <a16:creationId xmlns:a16="http://schemas.microsoft.com/office/drawing/2014/main" id="{31394390-9AD3-D250-E706-D8BCEF0A3262}"/>
                </a:ext>
              </a:extLst>
            </p:cNvPr>
            <p:cNvSpPr/>
            <p:nvPr/>
          </p:nvSpPr>
          <p:spPr>
            <a:xfrm>
              <a:off x="3483318" y="3455312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32" name="Flowchart: Connector 192">
              <a:extLst>
                <a:ext uri="{FF2B5EF4-FFF2-40B4-BE49-F238E27FC236}">
                  <a16:creationId xmlns:a16="http://schemas.microsoft.com/office/drawing/2014/main" id="{CA7E5CAB-A20F-0A10-B3D8-D6FCB7462782}"/>
                </a:ext>
              </a:extLst>
            </p:cNvPr>
            <p:cNvSpPr/>
            <p:nvPr/>
          </p:nvSpPr>
          <p:spPr>
            <a:xfrm>
              <a:off x="4229715" y="3832207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33" name="Flowchart: Connector 193">
              <a:extLst>
                <a:ext uri="{FF2B5EF4-FFF2-40B4-BE49-F238E27FC236}">
                  <a16:creationId xmlns:a16="http://schemas.microsoft.com/office/drawing/2014/main" id="{84178775-770B-DF0D-F744-BDC8AA5C87BC}"/>
                </a:ext>
              </a:extLst>
            </p:cNvPr>
            <p:cNvSpPr/>
            <p:nvPr/>
          </p:nvSpPr>
          <p:spPr>
            <a:xfrm>
              <a:off x="3848868" y="3846398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34" name="Flowchart: Connector 194">
              <a:extLst>
                <a:ext uri="{FF2B5EF4-FFF2-40B4-BE49-F238E27FC236}">
                  <a16:creationId xmlns:a16="http://schemas.microsoft.com/office/drawing/2014/main" id="{B9E4A1C6-9471-9581-CF20-1D123484BB34}"/>
                </a:ext>
              </a:extLst>
            </p:cNvPr>
            <p:cNvSpPr/>
            <p:nvPr/>
          </p:nvSpPr>
          <p:spPr>
            <a:xfrm>
              <a:off x="3483318" y="3643760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35" name="Flowchart: Connector 195">
              <a:extLst>
                <a:ext uri="{FF2B5EF4-FFF2-40B4-BE49-F238E27FC236}">
                  <a16:creationId xmlns:a16="http://schemas.microsoft.com/office/drawing/2014/main" id="{2D9EDB1E-98B5-5F69-E5C3-2F82B259FD6A}"/>
                </a:ext>
              </a:extLst>
            </p:cNvPr>
            <p:cNvSpPr/>
            <p:nvPr/>
          </p:nvSpPr>
          <p:spPr>
            <a:xfrm>
              <a:off x="3483318" y="3832207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42" name="Flowchart: Connector 209">
              <a:extLst>
                <a:ext uri="{FF2B5EF4-FFF2-40B4-BE49-F238E27FC236}">
                  <a16:creationId xmlns:a16="http://schemas.microsoft.com/office/drawing/2014/main" id="{97C26655-7EB4-9723-7CCE-EA2DA6B81AA8}"/>
                </a:ext>
              </a:extLst>
            </p:cNvPr>
            <p:cNvSpPr/>
            <p:nvPr/>
          </p:nvSpPr>
          <p:spPr>
            <a:xfrm>
              <a:off x="3486974" y="3204049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43" name="Flowchart: Connector 247">
              <a:extLst>
                <a:ext uri="{FF2B5EF4-FFF2-40B4-BE49-F238E27FC236}">
                  <a16:creationId xmlns:a16="http://schemas.microsoft.com/office/drawing/2014/main" id="{8B7217E6-1829-4EE6-F57E-2DF21986C829}"/>
                </a:ext>
              </a:extLst>
            </p:cNvPr>
            <p:cNvSpPr/>
            <p:nvPr/>
          </p:nvSpPr>
          <p:spPr>
            <a:xfrm>
              <a:off x="5029260" y="2422619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44" name="Flowchart: Connector 248">
              <a:extLst>
                <a:ext uri="{FF2B5EF4-FFF2-40B4-BE49-F238E27FC236}">
                  <a16:creationId xmlns:a16="http://schemas.microsoft.com/office/drawing/2014/main" id="{7EF8522E-39CB-81E2-4ED3-B8BAD701E39D}"/>
                </a:ext>
              </a:extLst>
            </p:cNvPr>
            <p:cNvSpPr/>
            <p:nvPr/>
          </p:nvSpPr>
          <p:spPr>
            <a:xfrm>
              <a:off x="4671358" y="2136179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45" name="Flowchart: Connector 249">
              <a:extLst>
                <a:ext uri="{FF2B5EF4-FFF2-40B4-BE49-F238E27FC236}">
                  <a16:creationId xmlns:a16="http://schemas.microsoft.com/office/drawing/2014/main" id="{860A4096-651A-2FED-1B17-5430A1E628A9}"/>
                </a:ext>
              </a:extLst>
            </p:cNvPr>
            <p:cNvSpPr/>
            <p:nvPr/>
          </p:nvSpPr>
          <p:spPr>
            <a:xfrm>
              <a:off x="4323816" y="1831779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46" name="Flowchart: Connector 250">
              <a:extLst>
                <a:ext uri="{FF2B5EF4-FFF2-40B4-BE49-F238E27FC236}">
                  <a16:creationId xmlns:a16="http://schemas.microsoft.com/office/drawing/2014/main" id="{08BBA803-10E2-780C-9BDC-CF9269786B95}"/>
                </a:ext>
              </a:extLst>
            </p:cNvPr>
            <p:cNvSpPr/>
            <p:nvPr/>
          </p:nvSpPr>
          <p:spPr>
            <a:xfrm>
              <a:off x="3818406" y="2073362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47" name="Flowchart: Connector 251">
              <a:extLst>
                <a:ext uri="{FF2B5EF4-FFF2-40B4-BE49-F238E27FC236}">
                  <a16:creationId xmlns:a16="http://schemas.microsoft.com/office/drawing/2014/main" id="{0E5C26EE-4A8D-227D-ED91-C9AFE48E46D6}"/>
                </a:ext>
              </a:extLst>
            </p:cNvPr>
            <p:cNvSpPr/>
            <p:nvPr/>
          </p:nvSpPr>
          <p:spPr>
            <a:xfrm>
              <a:off x="4339925" y="2513074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48" name="Flowchart: Connector 252">
              <a:extLst>
                <a:ext uri="{FF2B5EF4-FFF2-40B4-BE49-F238E27FC236}">
                  <a16:creationId xmlns:a16="http://schemas.microsoft.com/office/drawing/2014/main" id="{CF2856CE-66F8-AA68-879B-A4B62D0DCADC}"/>
                </a:ext>
              </a:extLst>
            </p:cNvPr>
            <p:cNvSpPr/>
            <p:nvPr/>
          </p:nvSpPr>
          <p:spPr>
            <a:xfrm>
              <a:off x="3391931" y="2359803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49" name="Flowchart: Connector 253">
              <a:extLst>
                <a:ext uri="{FF2B5EF4-FFF2-40B4-BE49-F238E27FC236}">
                  <a16:creationId xmlns:a16="http://schemas.microsoft.com/office/drawing/2014/main" id="{4A95F8C4-1E6D-2248-06D3-AC54E4F2CED4}"/>
                </a:ext>
              </a:extLst>
            </p:cNvPr>
            <p:cNvSpPr/>
            <p:nvPr/>
          </p:nvSpPr>
          <p:spPr>
            <a:xfrm>
              <a:off x="3852524" y="2715713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50" name="Flowchart: Connector 254">
              <a:extLst>
                <a:ext uri="{FF2B5EF4-FFF2-40B4-BE49-F238E27FC236}">
                  <a16:creationId xmlns:a16="http://schemas.microsoft.com/office/drawing/2014/main" id="{5A743B1C-6203-762B-9966-1E22CD4E8566}"/>
                </a:ext>
              </a:extLst>
            </p:cNvPr>
            <p:cNvSpPr/>
            <p:nvPr/>
          </p:nvSpPr>
          <p:spPr>
            <a:xfrm>
              <a:off x="3513780" y="2611067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51" name="Flowchart: Connector 255">
              <a:extLst>
                <a:ext uri="{FF2B5EF4-FFF2-40B4-BE49-F238E27FC236}">
                  <a16:creationId xmlns:a16="http://schemas.microsoft.com/office/drawing/2014/main" id="{74FBABB5-1ACE-3948-272F-2D4C277B9DFB}"/>
                </a:ext>
              </a:extLst>
            </p:cNvPr>
            <p:cNvSpPr/>
            <p:nvPr/>
          </p:nvSpPr>
          <p:spPr>
            <a:xfrm>
              <a:off x="3688908" y="2952785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52" name="Flowchart: Connector 256">
              <a:extLst>
                <a:ext uri="{FF2B5EF4-FFF2-40B4-BE49-F238E27FC236}">
                  <a16:creationId xmlns:a16="http://schemas.microsoft.com/office/drawing/2014/main" id="{0AC3612C-02BB-136D-BEDB-E0D62C2BBBE7}"/>
                </a:ext>
              </a:extLst>
            </p:cNvPr>
            <p:cNvSpPr/>
            <p:nvPr/>
          </p:nvSpPr>
          <p:spPr>
            <a:xfrm>
              <a:off x="3270080" y="2611067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53" name="Flowchart: Connector 236">
              <a:extLst>
                <a:ext uri="{FF2B5EF4-FFF2-40B4-BE49-F238E27FC236}">
                  <a16:creationId xmlns:a16="http://schemas.microsoft.com/office/drawing/2014/main" id="{048FEEFD-D7EF-A1BB-B0D5-B3035B06C90A}"/>
                </a:ext>
              </a:extLst>
            </p:cNvPr>
            <p:cNvSpPr/>
            <p:nvPr/>
          </p:nvSpPr>
          <p:spPr>
            <a:xfrm>
              <a:off x="3121423" y="2764337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54" name="Left Bracket 453">
              <a:extLst>
                <a:ext uri="{FF2B5EF4-FFF2-40B4-BE49-F238E27FC236}">
                  <a16:creationId xmlns:a16="http://schemas.microsoft.com/office/drawing/2014/main" id="{E5A9F25C-9E0E-C75F-CC8E-2569F289C661}"/>
                </a:ext>
              </a:extLst>
            </p:cNvPr>
            <p:cNvSpPr/>
            <p:nvPr/>
          </p:nvSpPr>
          <p:spPr>
            <a:xfrm rot="3588650" flipH="1">
              <a:off x="4703263" y="3261145"/>
              <a:ext cx="197923" cy="970436"/>
            </a:xfrm>
            <a:prstGeom prst="leftBracket">
              <a:avLst>
                <a:gd name="adj" fmla="val 7679"/>
              </a:avLst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  <p:sp>
          <p:nvSpPr>
            <p:cNvPr id="458" name="Flowchart: Connector 120">
              <a:extLst>
                <a:ext uri="{FF2B5EF4-FFF2-40B4-BE49-F238E27FC236}">
                  <a16:creationId xmlns:a16="http://schemas.microsoft.com/office/drawing/2014/main" id="{D6ACB04F-3237-60A3-D8C6-C4101E67C6FC}"/>
                </a:ext>
              </a:extLst>
            </p:cNvPr>
            <p:cNvSpPr/>
            <p:nvPr/>
          </p:nvSpPr>
          <p:spPr>
            <a:xfrm>
              <a:off x="4578486" y="3775994"/>
              <a:ext cx="87732" cy="90455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charset="0"/>
              </a:endParaRPr>
            </a:p>
          </p:txBody>
        </p:sp>
      </p:grpSp>
      <p:sp>
        <p:nvSpPr>
          <p:cNvPr id="460" name="Oval 202">
            <a:extLst>
              <a:ext uri="{FF2B5EF4-FFF2-40B4-BE49-F238E27FC236}">
                <a16:creationId xmlns:a16="http://schemas.microsoft.com/office/drawing/2014/main" id="{77610B18-7D4E-4736-9F19-DF3A25D985E1}"/>
              </a:ext>
            </a:extLst>
          </p:cNvPr>
          <p:cNvSpPr/>
          <p:nvPr/>
        </p:nvSpPr>
        <p:spPr bwMode="auto">
          <a:xfrm>
            <a:off x="81041" y="119945"/>
            <a:ext cx="3748342" cy="3620774"/>
          </a:xfrm>
          <a:custGeom>
            <a:avLst/>
            <a:gdLst>
              <a:gd name="connsiteX0" fmla="*/ 0 w 4648200"/>
              <a:gd name="connsiteY0" fmla="*/ 2247900 h 4495800"/>
              <a:gd name="connsiteX1" fmla="*/ 2324100 w 4648200"/>
              <a:gd name="connsiteY1" fmla="*/ 0 h 4495800"/>
              <a:gd name="connsiteX2" fmla="*/ 4648200 w 4648200"/>
              <a:gd name="connsiteY2" fmla="*/ 2247900 h 4495800"/>
              <a:gd name="connsiteX3" fmla="*/ 2324100 w 4648200"/>
              <a:gd name="connsiteY3" fmla="*/ 4495800 h 4495800"/>
              <a:gd name="connsiteX4" fmla="*/ 0 w 4648200"/>
              <a:gd name="connsiteY4" fmla="*/ 2247900 h 4495800"/>
              <a:gd name="connsiteX0" fmla="*/ 8 w 4648208"/>
              <a:gd name="connsiteY0" fmla="*/ 2247900 h 4323080"/>
              <a:gd name="connsiteX1" fmla="*/ 2324108 w 4648208"/>
              <a:gd name="connsiteY1" fmla="*/ 0 h 4323080"/>
              <a:gd name="connsiteX2" fmla="*/ 4648208 w 4648208"/>
              <a:gd name="connsiteY2" fmla="*/ 2247900 h 4323080"/>
              <a:gd name="connsiteX3" fmla="*/ 2303788 w 4648208"/>
              <a:gd name="connsiteY3" fmla="*/ 4323080 h 4323080"/>
              <a:gd name="connsiteX4" fmla="*/ 8 w 4648208"/>
              <a:gd name="connsiteY4" fmla="*/ 2247900 h 4323080"/>
              <a:gd name="connsiteX0" fmla="*/ 68156 w 4716356"/>
              <a:gd name="connsiteY0" fmla="*/ 2247900 h 4369032"/>
              <a:gd name="connsiteX1" fmla="*/ 2392256 w 4716356"/>
              <a:gd name="connsiteY1" fmla="*/ 0 h 4369032"/>
              <a:gd name="connsiteX2" fmla="*/ 4716356 w 4716356"/>
              <a:gd name="connsiteY2" fmla="*/ 2247900 h 4369032"/>
              <a:gd name="connsiteX3" fmla="*/ 2371936 w 4716356"/>
              <a:gd name="connsiteY3" fmla="*/ 4323080 h 4369032"/>
              <a:gd name="connsiteX4" fmla="*/ 774276 w 4716356"/>
              <a:gd name="connsiteY4" fmla="*/ 3571240 h 4369032"/>
              <a:gd name="connsiteX5" fmla="*/ 68156 w 4716356"/>
              <a:gd name="connsiteY5" fmla="*/ 2247900 h 4369032"/>
              <a:gd name="connsiteX0" fmla="*/ 75715 w 4723915"/>
              <a:gd name="connsiteY0" fmla="*/ 2247900 h 4402322"/>
              <a:gd name="connsiteX1" fmla="*/ 2399815 w 4723915"/>
              <a:gd name="connsiteY1" fmla="*/ 0 h 4402322"/>
              <a:gd name="connsiteX2" fmla="*/ 4723915 w 4723915"/>
              <a:gd name="connsiteY2" fmla="*/ 2247900 h 4402322"/>
              <a:gd name="connsiteX3" fmla="*/ 2379495 w 4723915"/>
              <a:gd name="connsiteY3" fmla="*/ 4323080 h 4402322"/>
              <a:gd name="connsiteX4" fmla="*/ 731035 w 4723915"/>
              <a:gd name="connsiteY4" fmla="*/ 3804920 h 4402322"/>
              <a:gd name="connsiteX5" fmla="*/ 75715 w 4723915"/>
              <a:gd name="connsiteY5" fmla="*/ 2247900 h 4402322"/>
              <a:gd name="connsiteX0" fmla="*/ 75715 w 4723915"/>
              <a:gd name="connsiteY0" fmla="*/ 2455284 h 4609706"/>
              <a:gd name="connsiteX1" fmla="*/ 1716556 w 4723915"/>
              <a:gd name="connsiteY1" fmla="*/ 354704 h 4609706"/>
              <a:gd name="connsiteX2" fmla="*/ 2399815 w 4723915"/>
              <a:gd name="connsiteY2" fmla="*/ 207384 h 4609706"/>
              <a:gd name="connsiteX3" fmla="*/ 4723915 w 4723915"/>
              <a:gd name="connsiteY3" fmla="*/ 2455284 h 4609706"/>
              <a:gd name="connsiteX4" fmla="*/ 2379495 w 4723915"/>
              <a:gd name="connsiteY4" fmla="*/ 4530464 h 4609706"/>
              <a:gd name="connsiteX5" fmla="*/ 731035 w 4723915"/>
              <a:gd name="connsiteY5" fmla="*/ 4012304 h 4609706"/>
              <a:gd name="connsiteX6" fmla="*/ 75715 w 4723915"/>
              <a:gd name="connsiteY6" fmla="*/ 2455284 h 4609706"/>
              <a:gd name="connsiteX0" fmla="*/ 4988 w 4653188"/>
              <a:gd name="connsiteY0" fmla="*/ 2356228 h 4510650"/>
              <a:gd name="connsiteX1" fmla="*/ 954949 w 4653188"/>
              <a:gd name="connsiteY1" fmla="*/ 560448 h 4510650"/>
              <a:gd name="connsiteX2" fmla="*/ 2329088 w 4653188"/>
              <a:gd name="connsiteY2" fmla="*/ 108328 h 4510650"/>
              <a:gd name="connsiteX3" fmla="*/ 4653188 w 4653188"/>
              <a:gd name="connsiteY3" fmla="*/ 2356228 h 4510650"/>
              <a:gd name="connsiteX4" fmla="*/ 2308768 w 4653188"/>
              <a:gd name="connsiteY4" fmla="*/ 4431408 h 4510650"/>
              <a:gd name="connsiteX5" fmla="*/ 660308 w 4653188"/>
              <a:gd name="connsiteY5" fmla="*/ 3913248 h 4510650"/>
              <a:gd name="connsiteX6" fmla="*/ 4988 w 4653188"/>
              <a:gd name="connsiteY6" fmla="*/ 2356228 h 4510650"/>
              <a:gd name="connsiteX0" fmla="*/ 5921 w 4654121"/>
              <a:gd name="connsiteY0" fmla="*/ 2345110 h 4499532"/>
              <a:gd name="connsiteX1" fmla="*/ 986362 w 4654121"/>
              <a:gd name="connsiteY1" fmla="*/ 600130 h 4499532"/>
              <a:gd name="connsiteX2" fmla="*/ 2330021 w 4654121"/>
              <a:gd name="connsiteY2" fmla="*/ 97210 h 4499532"/>
              <a:gd name="connsiteX3" fmla="*/ 4654121 w 4654121"/>
              <a:gd name="connsiteY3" fmla="*/ 2345110 h 4499532"/>
              <a:gd name="connsiteX4" fmla="*/ 2309701 w 4654121"/>
              <a:gd name="connsiteY4" fmla="*/ 4420290 h 4499532"/>
              <a:gd name="connsiteX5" fmla="*/ 661241 w 4654121"/>
              <a:gd name="connsiteY5" fmla="*/ 3902130 h 4499532"/>
              <a:gd name="connsiteX6" fmla="*/ 5921 w 4654121"/>
              <a:gd name="connsiteY6" fmla="*/ 2345110 h 4499532"/>
              <a:gd name="connsiteX0" fmla="*/ 5921 w 4672712"/>
              <a:gd name="connsiteY0" fmla="*/ 2345110 h 4420676"/>
              <a:gd name="connsiteX1" fmla="*/ 986362 w 4672712"/>
              <a:gd name="connsiteY1" fmla="*/ 600130 h 4420676"/>
              <a:gd name="connsiteX2" fmla="*/ 2330021 w 4672712"/>
              <a:gd name="connsiteY2" fmla="*/ 97210 h 4420676"/>
              <a:gd name="connsiteX3" fmla="*/ 4654121 w 4672712"/>
              <a:gd name="connsiteY3" fmla="*/ 2345110 h 4420676"/>
              <a:gd name="connsiteX4" fmla="*/ 3363802 w 4672712"/>
              <a:gd name="connsiteY4" fmla="*/ 3952930 h 4420676"/>
              <a:gd name="connsiteX5" fmla="*/ 2309701 w 4672712"/>
              <a:gd name="connsiteY5" fmla="*/ 4420290 h 4420676"/>
              <a:gd name="connsiteX6" fmla="*/ 661241 w 4672712"/>
              <a:gd name="connsiteY6" fmla="*/ 3902130 h 4420676"/>
              <a:gd name="connsiteX7" fmla="*/ 5921 w 4672712"/>
              <a:gd name="connsiteY7" fmla="*/ 2345110 h 4420676"/>
              <a:gd name="connsiteX0" fmla="*/ 5921 w 4677890"/>
              <a:gd name="connsiteY0" fmla="*/ 2345110 h 4438748"/>
              <a:gd name="connsiteX1" fmla="*/ 986362 w 4677890"/>
              <a:gd name="connsiteY1" fmla="*/ 600130 h 4438748"/>
              <a:gd name="connsiteX2" fmla="*/ 2330021 w 4677890"/>
              <a:gd name="connsiteY2" fmla="*/ 97210 h 4438748"/>
              <a:gd name="connsiteX3" fmla="*/ 4654121 w 4677890"/>
              <a:gd name="connsiteY3" fmla="*/ 2345110 h 4438748"/>
              <a:gd name="connsiteX4" fmla="*/ 3627962 w 4677890"/>
              <a:gd name="connsiteY4" fmla="*/ 4125650 h 4438748"/>
              <a:gd name="connsiteX5" fmla="*/ 2309701 w 4677890"/>
              <a:gd name="connsiteY5" fmla="*/ 4420290 h 4438748"/>
              <a:gd name="connsiteX6" fmla="*/ 661241 w 4677890"/>
              <a:gd name="connsiteY6" fmla="*/ 3902130 h 4438748"/>
              <a:gd name="connsiteX7" fmla="*/ 5921 w 4677890"/>
              <a:gd name="connsiteY7" fmla="*/ 2345110 h 4438748"/>
              <a:gd name="connsiteX0" fmla="*/ 5921 w 4675768"/>
              <a:gd name="connsiteY0" fmla="*/ 2345110 h 4472017"/>
              <a:gd name="connsiteX1" fmla="*/ 986362 w 4675768"/>
              <a:gd name="connsiteY1" fmla="*/ 600130 h 4472017"/>
              <a:gd name="connsiteX2" fmla="*/ 2330021 w 4675768"/>
              <a:gd name="connsiteY2" fmla="*/ 97210 h 4472017"/>
              <a:gd name="connsiteX3" fmla="*/ 4654121 w 4675768"/>
              <a:gd name="connsiteY3" fmla="*/ 2345110 h 4472017"/>
              <a:gd name="connsiteX4" fmla="*/ 3627962 w 4675768"/>
              <a:gd name="connsiteY4" fmla="*/ 4125650 h 4472017"/>
              <a:gd name="connsiteX5" fmla="*/ 2886281 w 4675768"/>
              <a:gd name="connsiteY5" fmla="*/ 4420290 h 4472017"/>
              <a:gd name="connsiteX6" fmla="*/ 2309701 w 4675768"/>
              <a:gd name="connsiteY6" fmla="*/ 4420290 h 4472017"/>
              <a:gd name="connsiteX7" fmla="*/ 661241 w 4675768"/>
              <a:gd name="connsiteY7" fmla="*/ 3902130 h 4472017"/>
              <a:gd name="connsiteX8" fmla="*/ 5921 w 4675768"/>
              <a:gd name="connsiteY8" fmla="*/ 2345110 h 4472017"/>
              <a:gd name="connsiteX0" fmla="*/ 5921 w 4675768"/>
              <a:gd name="connsiteY0" fmla="*/ 2444756 h 4571663"/>
              <a:gd name="connsiteX1" fmla="*/ 986362 w 4675768"/>
              <a:gd name="connsiteY1" fmla="*/ 699776 h 4571663"/>
              <a:gd name="connsiteX2" fmla="*/ 1606121 w 4675768"/>
              <a:gd name="connsiteY2" fmla="*/ 171456 h 4571663"/>
              <a:gd name="connsiteX3" fmla="*/ 2330021 w 4675768"/>
              <a:gd name="connsiteY3" fmla="*/ 196856 h 4571663"/>
              <a:gd name="connsiteX4" fmla="*/ 4654121 w 4675768"/>
              <a:gd name="connsiteY4" fmla="*/ 2444756 h 4571663"/>
              <a:gd name="connsiteX5" fmla="*/ 3627962 w 4675768"/>
              <a:gd name="connsiteY5" fmla="*/ 4225296 h 4571663"/>
              <a:gd name="connsiteX6" fmla="*/ 2886281 w 4675768"/>
              <a:gd name="connsiteY6" fmla="*/ 4519936 h 4571663"/>
              <a:gd name="connsiteX7" fmla="*/ 2309701 w 4675768"/>
              <a:gd name="connsiteY7" fmla="*/ 4519936 h 4571663"/>
              <a:gd name="connsiteX8" fmla="*/ 661241 w 4675768"/>
              <a:gd name="connsiteY8" fmla="*/ 4001776 h 4571663"/>
              <a:gd name="connsiteX9" fmla="*/ 5921 w 4675768"/>
              <a:gd name="connsiteY9" fmla="*/ 2444756 h 4571663"/>
              <a:gd name="connsiteX0" fmla="*/ 5921 w 4675768"/>
              <a:gd name="connsiteY0" fmla="*/ 2339310 h 4466217"/>
              <a:gd name="connsiteX1" fmla="*/ 986362 w 4675768"/>
              <a:gd name="connsiteY1" fmla="*/ 594330 h 4466217"/>
              <a:gd name="connsiteX2" fmla="*/ 1910921 w 4675768"/>
              <a:gd name="connsiteY2" fmla="*/ 452090 h 4466217"/>
              <a:gd name="connsiteX3" fmla="*/ 2330021 w 4675768"/>
              <a:gd name="connsiteY3" fmla="*/ 91410 h 4466217"/>
              <a:gd name="connsiteX4" fmla="*/ 4654121 w 4675768"/>
              <a:gd name="connsiteY4" fmla="*/ 2339310 h 4466217"/>
              <a:gd name="connsiteX5" fmla="*/ 3627962 w 4675768"/>
              <a:gd name="connsiteY5" fmla="*/ 4119850 h 4466217"/>
              <a:gd name="connsiteX6" fmla="*/ 2886281 w 4675768"/>
              <a:gd name="connsiteY6" fmla="*/ 4414490 h 4466217"/>
              <a:gd name="connsiteX7" fmla="*/ 2309701 w 4675768"/>
              <a:gd name="connsiteY7" fmla="*/ 4414490 h 4466217"/>
              <a:gd name="connsiteX8" fmla="*/ 661241 w 4675768"/>
              <a:gd name="connsiteY8" fmla="*/ 3896330 h 4466217"/>
              <a:gd name="connsiteX9" fmla="*/ 5921 w 4675768"/>
              <a:gd name="connsiteY9" fmla="*/ 2339310 h 4466217"/>
              <a:gd name="connsiteX0" fmla="*/ 5921 w 4675768"/>
              <a:gd name="connsiteY0" fmla="*/ 2117613 h 4244520"/>
              <a:gd name="connsiteX1" fmla="*/ 986362 w 4675768"/>
              <a:gd name="connsiteY1" fmla="*/ 372633 h 4244520"/>
              <a:gd name="connsiteX2" fmla="*/ 1910921 w 4675768"/>
              <a:gd name="connsiteY2" fmla="*/ 230393 h 4244520"/>
              <a:gd name="connsiteX3" fmla="*/ 2330021 w 4675768"/>
              <a:gd name="connsiteY3" fmla="*/ 133873 h 4244520"/>
              <a:gd name="connsiteX4" fmla="*/ 4654121 w 4675768"/>
              <a:gd name="connsiteY4" fmla="*/ 2117613 h 4244520"/>
              <a:gd name="connsiteX5" fmla="*/ 3627962 w 4675768"/>
              <a:gd name="connsiteY5" fmla="*/ 3898153 h 4244520"/>
              <a:gd name="connsiteX6" fmla="*/ 2886281 w 4675768"/>
              <a:gd name="connsiteY6" fmla="*/ 4192793 h 4244520"/>
              <a:gd name="connsiteX7" fmla="*/ 2309701 w 4675768"/>
              <a:gd name="connsiteY7" fmla="*/ 4192793 h 4244520"/>
              <a:gd name="connsiteX8" fmla="*/ 661241 w 4675768"/>
              <a:gd name="connsiteY8" fmla="*/ 3674633 h 4244520"/>
              <a:gd name="connsiteX9" fmla="*/ 5921 w 4675768"/>
              <a:gd name="connsiteY9" fmla="*/ 2117613 h 4244520"/>
              <a:gd name="connsiteX0" fmla="*/ 5921 w 4675768"/>
              <a:gd name="connsiteY0" fmla="*/ 1994641 h 4121548"/>
              <a:gd name="connsiteX1" fmla="*/ 986362 w 4675768"/>
              <a:gd name="connsiteY1" fmla="*/ 249661 h 4121548"/>
              <a:gd name="connsiteX2" fmla="*/ 1910921 w 4675768"/>
              <a:gd name="connsiteY2" fmla="*/ 107421 h 4121548"/>
              <a:gd name="connsiteX3" fmla="*/ 2330021 w 4675768"/>
              <a:gd name="connsiteY3" fmla="*/ 10901 h 4121548"/>
              <a:gd name="connsiteX4" fmla="*/ 4654121 w 4675768"/>
              <a:gd name="connsiteY4" fmla="*/ 1994641 h 4121548"/>
              <a:gd name="connsiteX5" fmla="*/ 3627962 w 4675768"/>
              <a:gd name="connsiteY5" fmla="*/ 3775181 h 4121548"/>
              <a:gd name="connsiteX6" fmla="*/ 2886281 w 4675768"/>
              <a:gd name="connsiteY6" fmla="*/ 4069821 h 4121548"/>
              <a:gd name="connsiteX7" fmla="*/ 2309701 w 4675768"/>
              <a:gd name="connsiteY7" fmla="*/ 4069821 h 4121548"/>
              <a:gd name="connsiteX8" fmla="*/ 661241 w 4675768"/>
              <a:gd name="connsiteY8" fmla="*/ 3551661 h 4121548"/>
              <a:gd name="connsiteX9" fmla="*/ 5921 w 4675768"/>
              <a:gd name="connsiteY9" fmla="*/ 1994641 h 4121548"/>
              <a:gd name="connsiteX0" fmla="*/ 5921 w 4655209"/>
              <a:gd name="connsiteY0" fmla="*/ 2009069 h 4135976"/>
              <a:gd name="connsiteX1" fmla="*/ 986362 w 4655209"/>
              <a:gd name="connsiteY1" fmla="*/ 264089 h 4135976"/>
              <a:gd name="connsiteX2" fmla="*/ 1910921 w 4655209"/>
              <a:gd name="connsiteY2" fmla="*/ 121849 h 4135976"/>
              <a:gd name="connsiteX3" fmla="*/ 2330021 w 4655209"/>
              <a:gd name="connsiteY3" fmla="*/ 25329 h 4135976"/>
              <a:gd name="connsiteX4" fmla="*/ 3424761 w 4655209"/>
              <a:gd name="connsiteY4" fmla="*/ 528248 h 4135976"/>
              <a:gd name="connsiteX5" fmla="*/ 4654121 w 4655209"/>
              <a:gd name="connsiteY5" fmla="*/ 2009069 h 4135976"/>
              <a:gd name="connsiteX6" fmla="*/ 3627962 w 4655209"/>
              <a:gd name="connsiteY6" fmla="*/ 3789609 h 4135976"/>
              <a:gd name="connsiteX7" fmla="*/ 2886281 w 4655209"/>
              <a:gd name="connsiteY7" fmla="*/ 4084249 h 4135976"/>
              <a:gd name="connsiteX8" fmla="*/ 2309701 w 4655209"/>
              <a:gd name="connsiteY8" fmla="*/ 4084249 h 4135976"/>
              <a:gd name="connsiteX9" fmla="*/ 661241 w 4655209"/>
              <a:gd name="connsiteY9" fmla="*/ 3566089 h 4135976"/>
              <a:gd name="connsiteX10" fmla="*/ 5921 w 4655209"/>
              <a:gd name="connsiteY10" fmla="*/ 2009069 h 4135976"/>
              <a:gd name="connsiteX0" fmla="*/ 5921 w 4655209"/>
              <a:gd name="connsiteY0" fmla="*/ 1990204 h 4117111"/>
              <a:gd name="connsiteX1" fmla="*/ 986362 w 4655209"/>
              <a:gd name="connsiteY1" fmla="*/ 245224 h 4117111"/>
              <a:gd name="connsiteX2" fmla="*/ 1910921 w 4655209"/>
              <a:gd name="connsiteY2" fmla="*/ 102984 h 4117111"/>
              <a:gd name="connsiteX3" fmla="*/ 2330021 w 4655209"/>
              <a:gd name="connsiteY3" fmla="*/ 6464 h 4117111"/>
              <a:gd name="connsiteX4" fmla="*/ 3800681 w 4655209"/>
              <a:gd name="connsiteY4" fmla="*/ 235063 h 4117111"/>
              <a:gd name="connsiteX5" fmla="*/ 4654121 w 4655209"/>
              <a:gd name="connsiteY5" fmla="*/ 1990204 h 4117111"/>
              <a:gd name="connsiteX6" fmla="*/ 3627962 w 4655209"/>
              <a:gd name="connsiteY6" fmla="*/ 3770744 h 4117111"/>
              <a:gd name="connsiteX7" fmla="*/ 2886281 w 4655209"/>
              <a:gd name="connsiteY7" fmla="*/ 4065384 h 4117111"/>
              <a:gd name="connsiteX8" fmla="*/ 2309701 w 4655209"/>
              <a:gd name="connsiteY8" fmla="*/ 4065384 h 4117111"/>
              <a:gd name="connsiteX9" fmla="*/ 661241 w 4655209"/>
              <a:gd name="connsiteY9" fmla="*/ 3547224 h 4117111"/>
              <a:gd name="connsiteX10" fmla="*/ 5921 w 4655209"/>
              <a:gd name="connsiteY10" fmla="*/ 1990204 h 4117111"/>
              <a:gd name="connsiteX0" fmla="*/ 5921 w 4655209"/>
              <a:gd name="connsiteY0" fmla="*/ 1995552 h 4122459"/>
              <a:gd name="connsiteX1" fmla="*/ 986362 w 4655209"/>
              <a:gd name="connsiteY1" fmla="*/ 250572 h 4122459"/>
              <a:gd name="connsiteX2" fmla="*/ 1910921 w 4655209"/>
              <a:gd name="connsiteY2" fmla="*/ 108332 h 4122459"/>
              <a:gd name="connsiteX3" fmla="*/ 2330021 w 4655209"/>
              <a:gd name="connsiteY3" fmla="*/ 11812 h 4122459"/>
              <a:gd name="connsiteX4" fmla="*/ 2307162 w 4655209"/>
              <a:gd name="connsiteY4" fmla="*/ 27051 h 4122459"/>
              <a:gd name="connsiteX5" fmla="*/ 3800681 w 4655209"/>
              <a:gd name="connsiteY5" fmla="*/ 240411 h 4122459"/>
              <a:gd name="connsiteX6" fmla="*/ 4654121 w 4655209"/>
              <a:gd name="connsiteY6" fmla="*/ 1995552 h 4122459"/>
              <a:gd name="connsiteX7" fmla="*/ 3627962 w 4655209"/>
              <a:gd name="connsiteY7" fmla="*/ 3776092 h 4122459"/>
              <a:gd name="connsiteX8" fmla="*/ 2886281 w 4655209"/>
              <a:gd name="connsiteY8" fmla="*/ 4070732 h 4122459"/>
              <a:gd name="connsiteX9" fmla="*/ 2309701 w 4655209"/>
              <a:gd name="connsiteY9" fmla="*/ 4070732 h 4122459"/>
              <a:gd name="connsiteX10" fmla="*/ 661241 w 4655209"/>
              <a:gd name="connsiteY10" fmla="*/ 3552572 h 4122459"/>
              <a:gd name="connsiteX11" fmla="*/ 5921 w 4655209"/>
              <a:gd name="connsiteY11" fmla="*/ 1995552 h 4122459"/>
              <a:gd name="connsiteX0" fmla="*/ 5921 w 4655209"/>
              <a:gd name="connsiteY0" fmla="*/ 2127552 h 4254459"/>
              <a:gd name="connsiteX1" fmla="*/ 986362 w 4655209"/>
              <a:gd name="connsiteY1" fmla="*/ 382572 h 4254459"/>
              <a:gd name="connsiteX2" fmla="*/ 1910921 w 4655209"/>
              <a:gd name="connsiteY2" fmla="*/ 240332 h 4254459"/>
              <a:gd name="connsiteX3" fmla="*/ 2330021 w 4655209"/>
              <a:gd name="connsiteY3" fmla="*/ 143812 h 4254459"/>
              <a:gd name="connsiteX4" fmla="*/ 2744042 w 4655209"/>
              <a:gd name="connsiteY4" fmla="*/ 6651 h 4254459"/>
              <a:gd name="connsiteX5" fmla="*/ 3800681 w 4655209"/>
              <a:gd name="connsiteY5" fmla="*/ 372411 h 4254459"/>
              <a:gd name="connsiteX6" fmla="*/ 4654121 w 4655209"/>
              <a:gd name="connsiteY6" fmla="*/ 2127552 h 4254459"/>
              <a:gd name="connsiteX7" fmla="*/ 3627962 w 4655209"/>
              <a:gd name="connsiteY7" fmla="*/ 3908092 h 4254459"/>
              <a:gd name="connsiteX8" fmla="*/ 2886281 w 4655209"/>
              <a:gd name="connsiteY8" fmla="*/ 4202732 h 4254459"/>
              <a:gd name="connsiteX9" fmla="*/ 2309701 w 4655209"/>
              <a:gd name="connsiteY9" fmla="*/ 4202732 h 4254459"/>
              <a:gd name="connsiteX10" fmla="*/ 661241 w 4655209"/>
              <a:gd name="connsiteY10" fmla="*/ 3684572 h 4254459"/>
              <a:gd name="connsiteX11" fmla="*/ 5921 w 4655209"/>
              <a:gd name="connsiteY11" fmla="*/ 2127552 h 4254459"/>
              <a:gd name="connsiteX0" fmla="*/ 46352 w 4695640"/>
              <a:gd name="connsiteY0" fmla="*/ 2127552 h 4254459"/>
              <a:gd name="connsiteX1" fmla="*/ 1026793 w 4695640"/>
              <a:gd name="connsiteY1" fmla="*/ 382572 h 4254459"/>
              <a:gd name="connsiteX2" fmla="*/ 1951352 w 4695640"/>
              <a:gd name="connsiteY2" fmla="*/ 240332 h 4254459"/>
              <a:gd name="connsiteX3" fmla="*/ 2370452 w 4695640"/>
              <a:gd name="connsiteY3" fmla="*/ 143812 h 4254459"/>
              <a:gd name="connsiteX4" fmla="*/ 2784473 w 4695640"/>
              <a:gd name="connsiteY4" fmla="*/ 6651 h 4254459"/>
              <a:gd name="connsiteX5" fmla="*/ 3841112 w 4695640"/>
              <a:gd name="connsiteY5" fmla="*/ 372411 h 4254459"/>
              <a:gd name="connsiteX6" fmla="*/ 4694552 w 4695640"/>
              <a:gd name="connsiteY6" fmla="*/ 2127552 h 4254459"/>
              <a:gd name="connsiteX7" fmla="*/ 3668393 w 4695640"/>
              <a:gd name="connsiteY7" fmla="*/ 3908092 h 4254459"/>
              <a:gd name="connsiteX8" fmla="*/ 2926712 w 4695640"/>
              <a:gd name="connsiteY8" fmla="*/ 4202732 h 4254459"/>
              <a:gd name="connsiteX9" fmla="*/ 2350132 w 4695640"/>
              <a:gd name="connsiteY9" fmla="*/ 4202732 h 4254459"/>
              <a:gd name="connsiteX10" fmla="*/ 701672 w 4695640"/>
              <a:gd name="connsiteY10" fmla="*/ 3684572 h 4254459"/>
              <a:gd name="connsiteX11" fmla="*/ 213993 w 4695640"/>
              <a:gd name="connsiteY11" fmla="*/ 2983531 h 4254459"/>
              <a:gd name="connsiteX12" fmla="*/ 46352 w 4695640"/>
              <a:gd name="connsiteY12" fmla="*/ 2127552 h 4254459"/>
              <a:gd name="connsiteX0" fmla="*/ 26181 w 4675469"/>
              <a:gd name="connsiteY0" fmla="*/ 2127552 h 4254459"/>
              <a:gd name="connsiteX1" fmla="*/ 1006622 w 4675469"/>
              <a:gd name="connsiteY1" fmla="*/ 382572 h 4254459"/>
              <a:gd name="connsiteX2" fmla="*/ 1931181 w 4675469"/>
              <a:gd name="connsiteY2" fmla="*/ 240332 h 4254459"/>
              <a:gd name="connsiteX3" fmla="*/ 2350281 w 4675469"/>
              <a:gd name="connsiteY3" fmla="*/ 143812 h 4254459"/>
              <a:gd name="connsiteX4" fmla="*/ 2764302 w 4675469"/>
              <a:gd name="connsiteY4" fmla="*/ 6651 h 4254459"/>
              <a:gd name="connsiteX5" fmla="*/ 3820941 w 4675469"/>
              <a:gd name="connsiteY5" fmla="*/ 372411 h 4254459"/>
              <a:gd name="connsiteX6" fmla="*/ 4674381 w 4675469"/>
              <a:gd name="connsiteY6" fmla="*/ 2127552 h 4254459"/>
              <a:gd name="connsiteX7" fmla="*/ 3648222 w 4675469"/>
              <a:gd name="connsiteY7" fmla="*/ 3908092 h 4254459"/>
              <a:gd name="connsiteX8" fmla="*/ 2906541 w 4675469"/>
              <a:gd name="connsiteY8" fmla="*/ 4202732 h 4254459"/>
              <a:gd name="connsiteX9" fmla="*/ 2329961 w 4675469"/>
              <a:gd name="connsiteY9" fmla="*/ 4202732 h 4254459"/>
              <a:gd name="connsiteX10" fmla="*/ 681501 w 4675469"/>
              <a:gd name="connsiteY10" fmla="*/ 3684572 h 4254459"/>
              <a:gd name="connsiteX11" fmla="*/ 315742 w 4675469"/>
              <a:gd name="connsiteY11" fmla="*/ 2963211 h 4254459"/>
              <a:gd name="connsiteX12" fmla="*/ 26181 w 4675469"/>
              <a:gd name="connsiteY12" fmla="*/ 2127552 h 4254459"/>
              <a:gd name="connsiteX0" fmla="*/ 26181 w 4675469"/>
              <a:gd name="connsiteY0" fmla="*/ 2127552 h 4254459"/>
              <a:gd name="connsiteX1" fmla="*/ 447822 w 4675469"/>
              <a:gd name="connsiteY1" fmla="*/ 1154731 h 4254459"/>
              <a:gd name="connsiteX2" fmla="*/ 1006622 w 4675469"/>
              <a:gd name="connsiteY2" fmla="*/ 382572 h 4254459"/>
              <a:gd name="connsiteX3" fmla="*/ 1931181 w 4675469"/>
              <a:gd name="connsiteY3" fmla="*/ 240332 h 4254459"/>
              <a:gd name="connsiteX4" fmla="*/ 2350281 w 4675469"/>
              <a:gd name="connsiteY4" fmla="*/ 143812 h 4254459"/>
              <a:gd name="connsiteX5" fmla="*/ 2764302 w 4675469"/>
              <a:gd name="connsiteY5" fmla="*/ 6651 h 4254459"/>
              <a:gd name="connsiteX6" fmla="*/ 3820941 w 4675469"/>
              <a:gd name="connsiteY6" fmla="*/ 372411 h 4254459"/>
              <a:gd name="connsiteX7" fmla="*/ 4674381 w 4675469"/>
              <a:gd name="connsiteY7" fmla="*/ 2127552 h 4254459"/>
              <a:gd name="connsiteX8" fmla="*/ 3648222 w 4675469"/>
              <a:gd name="connsiteY8" fmla="*/ 3908092 h 4254459"/>
              <a:gd name="connsiteX9" fmla="*/ 2906541 w 4675469"/>
              <a:gd name="connsiteY9" fmla="*/ 4202732 h 4254459"/>
              <a:gd name="connsiteX10" fmla="*/ 2329961 w 4675469"/>
              <a:gd name="connsiteY10" fmla="*/ 4202732 h 4254459"/>
              <a:gd name="connsiteX11" fmla="*/ 681501 w 4675469"/>
              <a:gd name="connsiteY11" fmla="*/ 3684572 h 4254459"/>
              <a:gd name="connsiteX12" fmla="*/ 315742 w 4675469"/>
              <a:gd name="connsiteY12" fmla="*/ 2963211 h 4254459"/>
              <a:gd name="connsiteX13" fmla="*/ 26181 w 4675469"/>
              <a:gd name="connsiteY13" fmla="*/ 2127552 h 4254459"/>
              <a:gd name="connsiteX0" fmla="*/ 0 w 4649288"/>
              <a:gd name="connsiteY0" fmla="*/ 2127552 h 4254459"/>
              <a:gd name="connsiteX1" fmla="*/ 289561 w 4649288"/>
              <a:gd name="connsiteY1" fmla="*/ 1093771 h 4254459"/>
              <a:gd name="connsiteX2" fmla="*/ 980441 w 4649288"/>
              <a:gd name="connsiteY2" fmla="*/ 382572 h 4254459"/>
              <a:gd name="connsiteX3" fmla="*/ 1905000 w 4649288"/>
              <a:gd name="connsiteY3" fmla="*/ 240332 h 4254459"/>
              <a:gd name="connsiteX4" fmla="*/ 2324100 w 4649288"/>
              <a:gd name="connsiteY4" fmla="*/ 143812 h 4254459"/>
              <a:gd name="connsiteX5" fmla="*/ 2738121 w 4649288"/>
              <a:gd name="connsiteY5" fmla="*/ 6651 h 4254459"/>
              <a:gd name="connsiteX6" fmla="*/ 3794760 w 4649288"/>
              <a:gd name="connsiteY6" fmla="*/ 372411 h 4254459"/>
              <a:gd name="connsiteX7" fmla="*/ 4648200 w 4649288"/>
              <a:gd name="connsiteY7" fmla="*/ 2127552 h 4254459"/>
              <a:gd name="connsiteX8" fmla="*/ 3622041 w 4649288"/>
              <a:gd name="connsiteY8" fmla="*/ 3908092 h 4254459"/>
              <a:gd name="connsiteX9" fmla="*/ 2880360 w 4649288"/>
              <a:gd name="connsiteY9" fmla="*/ 4202732 h 4254459"/>
              <a:gd name="connsiteX10" fmla="*/ 2303780 w 4649288"/>
              <a:gd name="connsiteY10" fmla="*/ 4202732 h 4254459"/>
              <a:gd name="connsiteX11" fmla="*/ 655320 w 4649288"/>
              <a:gd name="connsiteY11" fmla="*/ 3684572 h 4254459"/>
              <a:gd name="connsiteX12" fmla="*/ 289561 w 4649288"/>
              <a:gd name="connsiteY12" fmla="*/ 2963211 h 4254459"/>
              <a:gd name="connsiteX13" fmla="*/ 0 w 4649288"/>
              <a:gd name="connsiteY13" fmla="*/ 2127552 h 4254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49288" h="4254459">
                <a:moveTo>
                  <a:pt x="0" y="2127552"/>
                </a:moveTo>
                <a:cubicBezTo>
                  <a:pt x="0" y="1815979"/>
                  <a:pt x="126154" y="1384601"/>
                  <a:pt x="289561" y="1093771"/>
                </a:cubicBezTo>
                <a:cubicBezTo>
                  <a:pt x="452968" y="802941"/>
                  <a:pt x="733215" y="534972"/>
                  <a:pt x="980441" y="382572"/>
                </a:cubicBezTo>
                <a:cubicBezTo>
                  <a:pt x="1247141" y="3689"/>
                  <a:pt x="1681057" y="324152"/>
                  <a:pt x="1905000" y="240332"/>
                </a:cubicBezTo>
                <a:cubicBezTo>
                  <a:pt x="2128943" y="156512"/>
                  <a:pt x="2185247" y="182759"/>
                  <a:pt x="2324100" y="143812"/>
                </a:cubicBezTo>
                <a:cubicBezTo>
                  <a:pt x="2462954" y="104865"/>
                  <a:pt x="2493011" y="-31449"/>
                  <a:pt x="2738121" y="6651"/>
                </a:cubicBezTo>
                <a:cubicBezTo>
                  <a:pt x="2983231" y="44751"/>
                  <a:pt x="3473027" y="40941"/>
                  <a:pt x="3794760" y="372411"/>
                </a:cubicBezTo>
                <a:cubicBezTo>
                  <a:pt x="4116493" y="703881"/>
                  <a:pt x="4614333" y="1583992"/>
                  <a:pt x="4648200" y="2127552"/>
                </a:cubicBezTo>
                <a:cubicBezTo>
                  <a:pt x="4682067" y="2671112"/>
                  <a:pt x="3916681" y="3562229"/>
                  <a:pt x="3622041" y="3908092"/>
                </a:cubicBezTo>
                <a:cubicBezTo>
                  <a:pt x="3327401" y="4253955"/>
                  <a:pt x="3100070" y="4153625"/>
                  <a:pt x="2880360" y="4202732"/>
                </a:cubicBezTo>
                <a:cubicBezTo>
                  <a:pt x="2660650" y="4251839"/>
                  <a:pt x="2674620" y="4289092"/>
                  <a:pt x="2303780" y="4202732"/>
                </a:cubicBezTo>
                <a:cubicBezTo>
                  <a:pt x="1932940" y="4116372"/>
                  <a:pt x="1011343" y="3887772"/>
                  <a:pt x="655320" y="3684572"/>
                </a:cubicBezTo>
                <a:cubicBezTo>
                  <a:pt x="299297" y="3481372"/>
                  <a:pt x="398781" y="3222714"/>
                  <a:pt x="289561" y="2963211"/>
                </a:cubicBezTo>
                <a:cubicBezTo>
                  <a:pt x="180341" y="2703708"/>
                  <a:pt x="0" y="2439125"/>
                  <a:pt x="0" y="21275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67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25186FBF-554B-AEB0-C4D8-A3B19AB787E7}"/>
              </a:ext>
            </a:extLst>
          </p:cNvPr>
          <p:cNvSpPr txBox="1"/>
          <p:nvPr/>
        </p:nvSpPr>
        <p:spPr bwMode="auto">
          <a:xfrm>
            <a:off x="354106" y="1068759"/>
            <a:ext cx="52548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spc="-50" dirty="0">
                <a:solidFill>
                  <a:srgbClr val="008000"/>
                </a:solidFill>
                <a:latin typeface="Times" pitchFamily="2" charset="0"/>
              </a:rPr>
              <a:t>U</a:t>
            </a:r>
            <a:r>
              <a:rPr lang="en-US" sz="2000" b="1" i="1" spc="-50" baseline="-25000" dirty="0">
                <a:solidFill>
                  <a:srgbClr val="008000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462" name="Right Arrow 461">
            <a:extLst>
              <a:ext uri="{FF2B5EF4-FFF2-40B4-BE49-F238E27FC236}">
                <a16:creationId xmlns:a16="http://schemas.microsoft.com/office/drawing/2014/main" id="{2B0E7644-3930-68E5-C5B1-C56DF52B61FE}"/>
              </a:ext>
            </a:extLst>
          </p:cNvPr>
          <p:cNvSpPr/>
          <p:nvPr/>
        </p:nvSpPr>
        <p:spPr bwMode="auto">
          <a:xfrm rot="2075025">
            <a:off x="557113" y="1044842"/>
            <a:ext cx="540512" cy="268267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3" name="Right Arrow 462">
            <a:extLst>
              <a:ext uri="{FF2B5EF4-FFF2-40B4-BE49-F238E27FC236}">
                <a16:creationId xmlns:a16="http://schemas.microsoft.com/office/drawing/2014/main" id="{E955D68C-DC8E-CB0B-A69C-6BE121135B09}"/>
              </a:ext>
            </a:extLst>
          </p:cNvPr>
          <p:cNvSpPr/>
          <p:nvPr/>
        </p:nvSpPr>
        <p:spPr bwMode="auto">
          <a:xfrm rot="18952897">
            <a:off x="610356" y="2388525"/>
            <a:ext cx="540069" cy="266941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4" name="Right Arrow 463">
            <a:extLst>
              <a:ext uri="{FF2B5EF4-FFF2-40B4-BE49-F238E27FC236}">
                <a16:creationId xmlns:a16="http://schemas.microsoft.com/office/drawing/2014/main" id="{3FC3CEF4-13AA-1BC1-22E1-2F6EA0FB90E9}"/>
              </a:ext>
            </a:extLst>
          </p:cNvPr>
          <p:cNvSpPr/>
          <p:nvPr/>
        </p:nvSpPr>
        <p:spPr bwMode="auto">
          <a:xfrm rot="7594866">
            <a:off x="2514233" y="680269"/>
            <a:ext cx="540069" cy="266941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5" name="Right Arrow 464">
            <a:extLst>
              <a:ext uri="{FF2B5EF4-FFF2-40B4-BE49-F238E27FC236}">
                <a16:creationId xmlns:a16="http://schemas.microsoft.com/office/drawing/2014/main" id="{4EAEF9E3-E311-AC89-E8FF-C2E7D2820290}"/>
              </a:ext>
            </a:extLst>
          </p:cNvPr>
          <p:cNvSpPr/>
          <p:nvPr/>
        </p:nvSpPr>
        <p:spPr bwMode="auto">
          <a:xfrm rot="13996273">
            <a:off x="2464264" y="2987255"/>
            <a:ext cx="380743" cy="266941"/>
          </a:xfrm>
          <a:prstGeom prst="rightArrow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3D1111A7-D304-F789-8920-A4C056BD327D}"/>
              </a:ext>
            </a:extLst>
          </p:cNvPr>
          <p:cNvSpPr/>
          <p:nvPr/>
        </p:nvSpPr>
        <p:spPr bwMode="auto">
          <a:xfrm>
            <a:off x="338036" y="1337806"/>
            <a:ext cx="131408" cy="131408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9B5F4286-12D3-2656-37EB-541C0A1C8E65}"/>
              </a:ext>
            </a:extLst>
          </p:cNvPr>
          <p:cNvSpPr/>
          <p:nvPr/>
        </p:nvSpPr>
        <p:spPr bwMode="auto">
          <a:xfrm>
            <a:off x="1032437" y="740215"/>
            <a:ext cx="131408" cy="131408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A42089FB-F365-BD57-09A3-9E999126397D}"/>
              </a:ext>
            </a:extLst>
          </p:cNvPr>
          <p:cNvSpPr/>
          <p:nvPr/>
        </p:nvSpPr>
        <p:spPr bwMode="auto">
          <a:xfrm>
            <a:off x="692194" y="666841"/>
            <a:ext cx="131408" cy="131408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48670F01-12AA-327A-9D25-CA7868A2FF20}"/>
              </a:ext>
            </a:extLst>
          </p:cNvPr>
          <p:cNvSpPr/>
          <p:nvPr/>
        </p:nvSpPr>
        <p:spPr bwMode="auto">
          <a:xfrm>
            <a:off x="1086583" y="577046"/>
            <a:ext cx="131408" cy="131408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B95660F3-178B-41BD-7E33-FDBEE59F2F68}"/>
              </a:ext>
            </a:extLst>
          </p:cNvPr>
          <p:cNvSpPr/>
          <p:nvPr/>
        </p:nvSpPr>
        <p:spPr bwMode="auto">
          <a:xfrm>
            <a:off x="1012038" y="406665"/>
            <a:ext cx="131408" cy="131408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E9837F37-9412-5E02-7C87-578EAEBC0B9F}"/>
              </a:ext>
            </a:extLst>
          </p:cNvPr>
          <p:cNvSpPr/>
          <p:nvPr/>
        </p:nvSpPr>
        <p:spPr bwMode="auto">
          <a:xfrm>
            <a:off x="868177" y="608808"/>
            <a:ext cx="131408" cy="131408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2C903034-39DA-CF3F-89B6-F0E69893F3FE}"/>
              </a:ext>
            </a:extLst>
          </p:cNvPr>
          <p:cNvSpPr/>
          <p:nvPr/>
        </p:nvSpPr>
        <p:spPr bwMode="auto">
          <a:xfrm>
            <a:off x="272661" y="1977582"/>
            <a:ext cx="131408" cy="131408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078AC3E3-B75F-BBB0-10DC-F6D34F2D44ED}"/>
              </a:ext>
            </a:extLst>
          </p:cNvPr>
          <p:cNvSpPr/>
          <p:nvPr/>
        </p:nvSpPr>
        <p:spPr bwMode="auto">
          <a:xfrm>
            <a:off x="436921" y="1911878"/>
            <a:ext cx="131408" cy="131408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5E92A9B3-AAD1-76CF-4DA9-21509281EEC7}"/>
              </a:ext>
            </a:extLst>
          </p:cNvPr>
          <p:cNvSpPr/>
          <p:nvPr/>
        </p:nvSpPr>
        <p:spPr bwMode="auto">
          <a:xfrm>
            <a:off x="266978" y="1770647"/>
            <a:ext cx="131408" cy="131408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AD4AB442-5190-A314-4B72-B13F2A8FA4BA}"/>
              </a:ext>
            </a:extLst>
          </p:cNvPr>
          <p:cNvSpPr/>
          <p:nvPr/>
        </p:nvSpPr>
        <p:spPr bwMode="auto">
          <a:xfrm>
            <a:off x="491067" y="1748709"/>
            <a:ext cx="131408" cy="131408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49FD8242-86EB-4679-3434-2CCA45A50851}"/>
              </a:ext>
            </a:extLst>
          </p:cNvPr>
          <p:cNvSpPr/>
          <p:nvPr/>
        </p:nvSpPr>
        <p:spPr bwMode="auto">
          <a:xfrm>
            <a:off x="416522" y="1578328"/>
            <a:ext cx="131408" cy="131408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3AA1516B-4AA4-8FA5-8938-83E30B83A854}"/>
              </a:ext>
            </a:extLst>
          </p:cNvPr>
          <p:cNvSpPr/>
          <p:nvPr/>
        </p:nvSpPr>
        <p:spPr bwMode="auto">
          <a:xfrm>
            <a:off x="206957" y="1530280"/>
            <a:ext cx="131408" cy="131408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505C3C14-6C35-F0CF-21EC-874E47DC0CEA}"/>
              </a:ext>
            </a:extLst>
          </p:cNvPr>
          <p:cNvSpPr/>
          <p:nvPr/>
        </p:nvSpPr>
        <p:spPr bwMode="auto">
          <a:xfrm>
            <a:off x="264955" y="2234597"/>
            <a:ext cx="131408" cy="131408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99477E4E-8932-8612-6E46-806357D4CF1D}"/>
              </a:ext>
            </a:extLst>
          </p:cNvPr>
          <p:cNvSpPr/>
          <p:nvPr/>
        </p:nvSpPr>
        <p:spPr bwMode="auto">
          <a:xfrm>
            <a:off x="513584" y="2144047"/>
            <a:ext cx="131408" cy="131408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F3BA2DF1-F287-6994-DD88-BBD8EE81ED1B}"/>
              </a:ext>
            </a:extLst>
          </p:cNvPr>
          <p:cNvSpPr/>
          <p:nvPr/>
        </p:nvSpPr>
        <p:spPr bwMode="auto">
          <a:xfrm>
            <a:off x="527934" y="798249"/>
            <a:ext cx="131408" cy="131408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81" name="Oval 480">
            <a:extLst>
              <a:ext uri="{FF2B5EF4-FFF2-40B4-BE49-F238E27FC236}">
                <a16:creationId xmlns:a16="http://schemas.microsoft.com/office/drawing/2014/main" id="{0B43219D-4A19-89F1-4199-8CE79C973C08}"/>
              </a:ext>
            </a:extLst>
          </p:cNvPr>
          <p:cNvSpPr/>
          <p:nvPr/>
        </p:nvSpPr>
        <p:spPr bwMode="auto">
          <a:xfrm>
            <a:off x="608547" y="1433889"/>
            <a:ext cx="131408" cy="131408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83F9CA4A-2ED1-F563-0CCA-2EBA07EDB2F4}"/>
              </a:ext>
            </a:extLst>
          </p:cNvPr>
          <p:cNvSpPr/>
          <p:nvPr/>
        </p:nvSpPr>
        <p:spPr bwMode="auto">
          <a:xfrm>
            <a:off x="350818" y="1116678"/>
            <a:ext cx="131408" cy="131408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38755C3C-C5AC-6F15-B9AA-BAEDFFE862C4}"/>
              </a:ext>
            </a:extLst>
          </p:cNvPr>
          <p:cNvSpPr/>
          <p:nvPr/>
        </p:nvSpPr>
        <p:spPr bwMode="auto">
          <a:xfrm>
            <a:off x="105464" y="1889754"/>
            <a:ext cx="131408" cy="131408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84" name="12-Point Star 483">
            <a:extLst>
              <a:ext uri="{FF2B5EF4-FFF2-40B4-BE49-F238E27FC236}">
                <a16:creationId xmlns:a16="http://schemas.microsoft.com/office/drawing/2014/main" id="{63F4B131-2C14-A191-8C9B-FE72BE1338C0}"/>
              </a:ext>
            </a:extLst>
          </p:cNvPr>
          <p:cNvSpPr/>
          <p:nvPr/>
        </p:nvSpPr>
        <p:spPr bwMode="auto">
          <a:xfrm>
            <a:off x="828966" y="2713010"/>
            <a:ext cx="131408" cy="131408"/>
          </a:xfrm>
          <a:prstGeom prst="star12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85" name="12-Point Star 484">
            <a:extLst>
              <a:ext uri="{FF2B5EF4-FFF2-40B4-BE49-F238E27FC236}">
                <a16:creationId xmlns:a16="http://schemas.microsoft.com/office/drawing/2014/main" id="{5B59A510-BE66-29D3-39AE-F837784AD530}"/>
              </a:ext>
            </a:extLst>
          </p:cNvPr>
          <p:cNvSpPr/>
          <p:nvPr/>
        </p:nvSpPr>
        <p:spPr bwMode="auto">
          <a:xfrm>
            <a:off x="529461" y="2713010"/>
            <a:ext cx="131408" cy="131408"/>
          </a:xfrm>
          <a:prstGeom prst="star12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86" name="12-Point Star 485">
            <a:extLst>
              <a:ext uri="{FF2B5EF4-FFF2-40B4-BE49-F238E27FC236}">
                <a16:creationId xmlns:a16="http://schemas.microsoft.com/office/drawing/2014/main" id="{DE877D09-7516-BC64-56ED-6061008BB5B5}"/>
              </a:ext>
            </a:extLst>
          </p:cNvPr>
          <p:cNvSpPr/>
          <p:nvPr/>
        </p:nvSpPr>
        <p:spPr bwMode="auto">
          <a:xfrm>
            <a:off x="380582" y="2619484"/>
            <a:ext cx="131408" cy="131408"/>
          </a:xfrm>
          <a:prstGeom prst="star12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87" name="12-Point Star 486">
            <a:extLst>
              <a:ext uri="{FF2B5EF4-FFF2-40B4-BE49-F238E27FC236}">
                <a16:creationId xmlns:a16="http://schemas.microsoft.com/office/drawing/2014/main" id="{9E15CCA0-FA4F-ECFF-C3A3-A42367CA24F0}"/>
              </a:ext>
            </a:extLst>
          </p:cNvPr>
          <p:cNvSpPr/>
          <p:nvPr/>
        </p:nvSpPr>
        <p:spPr bwMode="auto">
          <a:xfrm>
            <a:off x="366866" y="2425208"/>
            <a:ext cx="131408" cy="131408"/>
          </a:xfrm>
          <a:prstGeom prst="star12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88" name="12-Point Star 487">
            <a:extLst>
              <a:ext uri="{FF2B5EF4-FFF2-40B4-BE49-F238E27FC236}">
                <a16:creationId xmlns:a16="http://schemas.microsoft.com/office/drawing/2014/main" id="{ED137AFC-4C04-9936-5966-93153E28C9AB}"/>
              </a:ext>
            </a:extLst>
          </p:cNvPr>
          <p:cNvSpPr/>
          <p:nvPr/>
        </p:nvSpPr>
        <p:spPr bwMode="auto">
          <a:xfrm>
            <a:off x="425363" y="2274238"/>
            <a:ext cx="131408" cy="131408"/>
          </a:xfrm>
          <a:prstGeom prst="star12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7E2DA66C-12EA-89DE-2C69-618AA7CA4AD0}"/>
              </a:ext>
            </a:extLst>
          </p:cNvPr>
          <p:cNvSpPr/>
          <p:nvPr/>
        </p:nvSpPr>
        <p:spPr bwMode="auto">
          <a:xfrm>
            <a:off x="729956" y="3138631"/>
            <a:ext cx="131408" cy="131408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23B88A99-70B1-4CD1-AA60-92F3CCD9A1E9}"/>
              </a:ext>
            </a:extLst>
          </p:cNvPr>
          <p:cNvSpPr/>
          <p:nvPr/>
        </p:nvSpPr>
        <p:spPr bwMode="auto">
          <a:xfrm>
            <a:off x="1358598" y="3160779"/>
            <a:ext cx="131408" cy="131408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5191463D-EC89-A222-1BE8-B7C54B999279}"/>
              </a:ext>
            </a:extLst>
          </p:cNvPr>
          <p:cNvSpPr/>
          <p:nvPr/>
        </p:nvSpPr>
        <p:spPr bwMode="auto">
          <a:xfrm>
            <a:off x="2079863" y="3329503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5598C397-C1D3-993B-8159-378EA45B3EF0}"/>
              </a:ext>
            </a:extLst>
          </p:cNvPr>
          <p:cNvSpPr/>
          <p:nvPr/>
        </p:nvSpPr>
        <p:spPr bwMode="auto">
          <a:xfrm>
            <a:off x="3030610" y="2862755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67EE1214-B2EA-64B5-2443-DFDADEC46CD9}"/>
              </a:ext>
            </a:extLst>
          </p:cNvPr>
          <p:cNvSpPr/>
          <p:nvPr/>
        </p:nvSpPr>
        <p:spPr bwMode="auto">
          <a:xfrm>
            <a:off x="2332765" y="3512034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75FE5949-3FAC-5B55-0C2C-FB02D744DFC4}"/>
              </a:ext>
            </a:extLst>
          </p:cNvPr>
          <p:cNvSpPr/>
          <p:nvPr/>
        </p:nvSpPr>
        <p:spPr bwMode="auto">
          <a:xfrm>
            <a:off x="2427778" y="3273065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47FB816C-BF50-3779-1C22-CDC1E63A1048}"/>
              </a:ext>
            </a:extLst>
          </p:cNvPr>
          <p:cNvSpPr/>
          <p:nvPr/>
        </p:nvSpPr>
        <p:spPr bwMode="auto">
          <a:xfrm>
            <a:off x="446286" y="2951995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FF8F7F2F-E2C1-0493-D1E8-E681C9E97912}"/>
              </a:ext>
            </a:extLst>
          </p:cNvPr>
          <p:cNvSpPr/>
          <p:nvPr/>
        </p:nvSpPr>
        <p:spPr bwMode="auto">
          <a:xfrm>
            <a:off x="2872022" y="2934850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97" name="Diamond 496">
            <a:extLst>
              <a:ext uri="{FF2B5EF4-FFF2-40B4-BE49-F238E27FC236}">
                <a16:creationId xmlns:a16="http://schemas.microsoft.com/office/drawing/2014/main" id="{C21FD773-32EE-72AB-D6FC-67FCADE0AE01}"/>
              </a:ext>
            </a:extLst>
          </p:cNvPr>
          <p:cNvSpPr/>
          <p:nvPr/>
        </p:nvSpPr>
        <p:spPr bwMode="auto">
          <a:xfrm>
            <a:off x="2267061" y="3338769"/>
            <a:ext cx="131408" cy="13140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98" name="Diamond 497">
            <a:extLst>
              <a:ext uri="{FF2B5EF4-FFF2-40B4-BE49-F238E27FC236}">
                <a16:creationId xmlns:a16="http://schemas.microsoft.com/office/drawing/2014/main" id="{26EB70D3-CF1D-1A59-3E91-31DEBDCE346D}"/>
              </a:ext>
            </a:extLst>
          </p:cNvPr>
          <p:cNvSpPr/>
          <p:nvPr/>
        </p:nvSpPr>
        <p:spPr bwMode="auto">
          <a:xfrm>
            <a:off x="1764636" y="3403193"/>
            <a:ext cx="131408" cy="13140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499" name="12-Point Star 498">
            <a:extLst>
              <a:ext uri="{FF2B5EF4-FFF2-40B4-BE49-F238E27FC236}">
                <a16:creationId xmlns:a16="http://schemas.microsoft.com/office/drawing/2014/main" id="{FDE228EB-9D56-ADDB-CA59-3F4AC4EB387E}"/>
              </a:ext>
            </a:extLst>
          </p:cNvPr>
          <p:cNvSpPr/>
          <p:nvPr/>
        </p:nvSpPr>
        <p:spPr bwMode="auto">
          <a:xfrm>
            <a:off x="1996059" y="3508014"/>
            <a:ext cx="131408" cy="131408"/>
          </a:xfrm>
          <a:prstGeom prst="star12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00" name="12-Point Star 499">
            <a:extLst>
              <a:ext uri="{FF2B5EF4-FFF2-40B4-BE49-F238E27FC236}">
                <a16:creationId xmlns:a16="http://schemas.microsoft.com/office/drawing/2014/main" id="{DA048B77-C6F1-A6B2-19EB-662B49B537F8}"/>
              </a:ext>
            </a:extLst>
          </p:cNvPr>
          <p:cNvSpPr/>
          <p:nvPr/>
        </p:nvSpPr>
        <p:spPr bwMode="auto">
          <a:xfrm>
            <a:off x="901716" y="2918321"/>
            <a:ext cx="131408" cy="131408"/>
          </a:xfrm>
          <a:prstGeom prst="star12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01" name="12-Point Star 500">
            <a:extLst>
              <a:ext uri="{FF2B5EF4-FFF2-40B4-BE49-F238E27FC236}">
                <a16:creationId xmlns:a16="http://schemas.microsoft.com/office/drawing/2014/main" id="{07B6701C-EDD7-386E-7C67-3B16C3E0954F}"/>
              </a:ext>
            </a:extLst>
          </p:cNvPr>
          <p:cNvSpPr/>
          <p:nvPr/>
        </p:nvSpPr>
        <p:spPr bwMode="auto">
          <a:xfrm>
            <a:off x="1103345" y="3039666"/>
            <a:ext cx="131408" cy="131408"/>
          </a:xfrm>
          <a:prstGeom prst="star12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02" name="12-Point Star 501">
            <a:extLst>
              <a:ext uri="{FF2B5EF4-FFF2-40B4-BE49-F238E27FC236}">
                <a16:creationId xmlns:a16="http://schemas.microsoft.com/office/drawing/2014/main" id="{670C3618-F5CF-7EAB-62A7-12217B17D46D}"/>
              </a:ext>
            </a:extLst>
          </p:cNvPr>
          <p:cNvSpPr/>
          <p:nvPr/>
        </p:nvSpPr>
        <p:spPr bwMode="auto">
          <a:xfrm>
            <a:off x="1353505" y="3338769"/>
            <a:ext cx="131408" cy="131408"/>
          </a:xfrm>
          <a:prstGeom prst="star12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03" name="12-Point Star 502">
            <a:extLst>
              <a:ext uri="{FF2B5EF4-FFF2-40B4-BE49-F238E27FC236}">
                <a16:creationId xmlns:a16="http://schemas.microsoft.com/office/drawing/2014/main" id="{8858CE09-E96D-4B46-F43A-ABFAD2F9F930}"/>
              </a:ext>
            </a:extLst>
          </p:cNvPr>
          <p:cNvSpPr/>
          <p:nvPr/>
        </p:nvSpPr>
        <p:spPr bwMode="auto">
          <a:xfrm>
            <a:off x="1116979" y="3248715"/>
            <a:ext cx="131408" cy="131408"/>
          </a:xfrm>
          <a:prstGeom prst="star12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04" name="12-Point Star 503">
            <a:extLst>
              <a:ext uri="{FF2B5EF4-FFF2-40B4-BE49-F238E27FC236}">
                <a16:creationId xmlns:a16="http://schemas.microsoft.com/office/drawing/2014/main" id="{FD374568-EE57-3115-E895-9D614C23DE07}"/>
              </a:ext>
            </a:extLst>
          </p:cNvPr>
          <p:cNvSpPr/>
          <p:nvPr/>
        </p:nvSpPr>
        <p:spPr bwMode="auto">
          <a:xfrm>
            <a:off x="1648144" y="3263799"/>
            <a:ext cx="131408" cy="131408"/>
          </a:xfrm>
          <a:prstGeom prst="star12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05" name="Oval 504">
            <a:extLst>
              <a:ext uri="{FF2B5EF4-FFF2-40B4-BE49-F238E27FC236}">
                <a16:creationId xmlns:a16="http://schemas.microsoft.com/office/drawing/2014/main" id="{B27A8984-53B1-9C40-5D4C-FCC853D097BB}"/>
              </a:ext>
            </a:extLst>
          </p:cNvPr>
          <p:cNvSpPr/>
          <p:nvPr/>
        </p:nvSpPr>
        <p:spPr bwMode="auto">
          <a:xfrm>
            <a:off x="921093" y="3217001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06" name="Oval 505">
            <a:extLst>
              <a:ext uri="{FF2B5EF4-FFF2-40B4-BE49-F238E27FC236}">
                <a16:creationId xmlns:a16="http://schemas.microsoft.com/office/drawing/2014/main" id="{1D779EE8-4B86-7AB6-848D-F68F0676FEF5}"/>
              </a:ext>
            </a:extLst>
          </p:cNvPr>
          <p:cNvSpPr/>
          <p:nvPr/>
        </p:nvSpPr>
        <p:spPr bwMode="auto">
          <a:xfrm>
            <a:off x="3595791" y="2000578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07" name="Oval 506">
            <a:extLst>
              <a:ext uri="{FF2B5EF4-FFF2-40B4-BE49-F238E27FC236}">
                <a16:creationId xmlns:a16="http://schemas.microsoft.com/office/drawing/2014/main" id="{A69AF059-6DCB-4F75-D9FB-1D7464A4E152}"/>
              </a:ext>
            </a:extLst>
          </p:cNvPr>
          <p:cNvSpPr/>
          <p:nvPr/>
        </p:nvSpPr>
        <p:spPr bwMode="auto">
          <a:xfrm>
            <a:off x="3600815" y="1595984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08" name="Oval 507">
            <a:extLst>
              <a:ext uri="{FF2B5EF4-FFF2-40B4-BE49-F238E27FC236}">
                <a16:creationId xmlns:a16="http://schemas.microsoft.com/office/drawing/2014/main" id="{3C119123-1582-858B-7634-4220AD863DCA}"/>
              </a:ext>
            </a:extLst>
          </p:cNvPr>
          <p:cNvSpPr/>
          <p:nvPr/>
        </p:nvSpPr>
        <p:spPr bwMode="auto">
          <a:xfrm>
            <a:off x="3373474" y="1531487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09" name="Oval 508">
            <a:extLst>
              <a:ext uri="{FF2B5EF4-FFF2-40B4-BE49-F238E27FC236}">
                <a16:creationId xmlns:a16="http://schemas.microsoft.com/office/drawing/2014/main" id="{AC465732-49D5-4FC7-4B90-4553482EF66E}"/>
              </a:ext>
            </a:extLst>
          </p:cNvPr>
          <p:cNvSpPr/>
          <p:nvPr/>
        </p:nvSpPr>
        <p:spPr bwMode="auto">
          <a:xfrm>
            <a:off x="3526985" y="2352153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10" name="Oval 509">
            <a:extLst>
              <a:ext uri="{FF2B5EF4-FFF2-40B4-BE49-F238E27FC236}">
                <a16:creationId xmlns:a16="http://schemas.microsoft.com/office/drawing/2014/main" id="{0E4429D3-F867-AE0A-BF2B-B4E7CF7BE7D6}"/>
              </a:ext>
            </a:extLst>
          </p:cNvPr>
          <p:cNvSpPr/>
          <p:nvPr/>
        </p:nvSpPr>
        <p:spPr bwMode="auto">
          <a:xfrm>
            <a:off x="3449519" y="1749786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11" name="Oval 510">
            <a:extLst>
              <a:ext uri="{FF2B5EF4-FFF2-40B4-BE49-F238E27FC236}">
                <a16:creationId xmlns:a16="http://schemas.microsoft.com/office/drawing/2014/main" id="{C69B584F-73CC-FD7C-495E-7E59E9CE7482}"/>
              </a:ext>
            </a:extLst>
          </p:cNvPr>
          <p:cNvSpPr/>
          <p:nvPr/>
        </p:nvSpPr>
        <p:spPr bwMode="auto">
          <a:xfrm>
            <a:off x="1860986" y="3271785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C044BD3B-EE25-F300-2434-EF70CACB433A}"/>
              </a:ext>
            </a:extLst>
          </p:cNvPr>
          <p:cNvSpPr/>
          <p:nvPr/>
        </p:nvSpPr>
        <p:spPr bwMode="auto">
          <a:xfrm>
            <a:off x="3388517" y="2050580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2286836A-B481-FEC3-49E0-8EA38934713C}"/>
              </a:ext>
            </a:extLst>
          </p:cNvPr>
          <p:cNvSpPr/>
          <p:nvPr/>
        </p:nvSpPr>
        <p:spPr bwMode="auto">
          <a:xfrm>
            <a:off x="3334639" y="2356651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4CB449BC-5D95-15BA-A562-890F57AC6F9F}"/>
              </a:ext>
            </a:extLst>
          </p:cNvPr>
          <p:cNvSpPr/>
          <p:nvPr/>
        </p:nvSpPr>
        <p:spPr bwMode="auto">
          <a:xfrm>
            <a:off x="3287599" y="2563074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15" name="Diamond 514">
            <a:extLst>
              <a:ext uri="{FF2B5EF4-FFF2-40B4-BE49-F238E27FC236}">
                <a16:creationId xmlns:a16="http://schemas.microsoft.com/office/drawing/2014/main" id="{8EBC0976-423C-7327-C9E1-B903D1C5768D}"/>
              </a:ext>
            </a:extLst>
          </p:cNvPr>
          <p:cNvSpPr/>
          <p:nvPr/>
        </p:nvSpPr>
        <p:spPr bwMode="auto">
          <a:xfrm>
            <a:off x="3577833" y="2151325"/>
            <a:ext cx="131408" cy="13140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16" name="Diamond 515">
            <a:extLst>
              <a:ext uri="{FF2B5EF4-FFF2-40B4-BE49-F238E27FC236}">
                <a16:creationId xmlns:a16="http://schemas.microsoft.com/office/drawing/2014/main" id="{4627F43F-1FBE-6564-3304-68E5EC85EA6F}"/>
              </a:ext>
            </a:extLst>
          </p:cNvPr>
          <p:cNvSpPr/>
          <p:nvPr/>
        </p:nvSpPr>
        <p:spPr bwMode="auto">
          <a:xfrm>
            <a:off x="3512129" y="1313790"/>
            <a:ext cx="131408" cy="13140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5A7B8652-BA36-99F6-B813-C947FE9570D0}"/>
              </a:ext>
            </a:extLst>
          </p:cNvPr>
          <p:cNvSpPr/>
          <p:nvPr/>
        </p:nvSpPr>
        <p:spPr bwMode="auto">
          <a:xfrm>
            <a:off x="3210937" y="2776078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0640C5AA-F1DE-1E87-229D-AC47DDF6D512}"/>
              </a:ext>
            </a:extLst>
          </p:cNvPr>
          <p:cNvSpPr/>
          <p:nvPr/>
        </p:nvSpPr>
        <p:spPr bwMode="auto">
          <a:xfrm>
            <a:off x="3378920" y="1070666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68564E2F-2AFF-3E4B-4E2C-39F99EA90869}"/>
              </a:ext>
            </a:extLst>
          </p:cNvPr>
          <p:cNvSpPr/>
          <p:nvPr/>
        </p:nvSpPr>
        <p:spPr bwMode="auto">
          <a:xfrm>
            <a:off x="1207967" y="328030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20" name="Oval 519">
            <a:extLst>
              <a:ext uri="{FF2B5EF4-FFF2-40B4-BE49-F238E27FC236}">
                <a16:creationId xmlns:a16="http://schemas.microsoft.com/office/drawing/2014/main" id="{920CE00D-1526-AF36-2263-EB6DFFA4B23F}"/>
              </a:ext>
            </a:extLst>
          </p:cNvPr>
          <p:cNvSpPr/>
          <p:nvPr/>
        </p:nvSpPr>
        <p:spPr bwMode="auto">
          <a:xfrm>
            <a:off x="3643537" y="1796812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954F9E22-9B3C-D8D2-4EFA-C49B47838489}"/>
              </a:ext>
            </a:extLst>
          </p:cNvPr>
          <p:cNvSpPr/>
          <p:nvPr/>
        </p:nvSpPr>
        <p:spPr bwMode="auto">
          <a:xfrm>
            <a:off x="3251650" y="1296868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22" name="Diamond 521">
            <a:extLst>
              <a:ext uri="{FF2B5EF4-FFF2-40B4-BE49-F238E27FC236}">
                <a16:creationId xmlns:a16="http://schemas.microsoft.com/office/drawing/2014/main" id="{F3340D7D-34B1-778B-359D-B4C19523E321}"/>
              </a:ext>
            </a:extLst>
          </p:cNvPr>
          <p:cNvSpPr/>
          <p:nvPr/>
        </p:nvSpPr>
        <p:spPr bwMode="auto">
          <a:xfrm>
            <a:off x="3030610" y="606283"/>
            <a:ext cx="131408" cy="13140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60E511F8-3540-5253-BABE-AF38391D518C}"/>
              </a:ext>
            </a:extLst>
          </p:cNvPr>
          <p:cNvSpPr/>
          <p:nvPr/>
        </p:nvSpPr>
        <p:spPr bwMode="auto">
          <a:xfrm>
            <a:off x="1307488" y="452503"/>
            <a:ext cx="131408" cy="131408"/>
          </a:xfrm>
          <a:prstGeom prst="ellipse">
            <a:avLst/>
          </a:prstGeom>
          <a:solidFill>
            <a:srgbClr val="99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24" name="Diamond 523">
            <a:extLst>
              <a:ext uri="{FF2B5EF4-FFF2-40B4-BE49-F238E27FC236}">
                <a16:creationId xmlns:a16="http://schemas.microsoft.com/office/drawing/2014/main" id="{4E4E9FDF-FD01-4AE0-B7F8-5BF623B0B003}"/>
              </a:ext>
            </a:extLst>
          </p:cNvPr>
          <p:cNvSpPr/>
          <p:nvPr/>
        </p:nvSpPr>
        <p:spPr bwMode="auto">
          <a:xfrm>
            <a:off x="1756309" y="363091"/>
            <a:ext cx="131408" cy="13140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25" name="Diamond 524">
            <a:extLst>
              <a:ext uri="{FF2B5EF4-FFF2-40B4-BE49-F238E27FC236}">
                <a16:creationId xmlns:a16="http://schemas.microsoft.com/office/drawing/2014/main" id="{4582BC21-E516-FDFA-C95F-2298897C3F21}"/>
              </a:ext>
            </a:extLst>
          </p:cNvPr>
          <p:cNvSpPr/>
          <p:nvPr/>
        </p:nvSpPr>
        <p:spPr bwMode="auto">
          <a:xfrm>
            <a:off x="1906975" y="496288"/>
            <a:ext cx="131408" cy="13140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26" name="Diamond 525">
            <a:extLst>
              <a:ext uri="{FF2B5EF4-FFF2-40B4-BE49-F238E27FC236}">
                <a16:creationId xmlns:a16="http://schemas.microsoft.com/office/drawing/2014/main" id="{87632714-3B6E-6AEF-2954-565ABB77CD71}"/>
              </a:ext>
            </a:extLst>
          </p:cNvPr>
          <p:cNvSpPr/>
          <p:nvPr/>
        </p:nvSpPr>
        <p:spPr bwMode="auto">
          <a:xfrm>
            <a:off x="2320040" y="297387"/>
            <a:ext cx="131408" cy="13140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27" name="Diamond 526">
            <a:extLst>
              <a:ext uri="{FF2B5EF4-FFF2-40B4-BE49-F238E27FC236}">
                <a16:creationId xmlns:a16="http://schemas.microsoft.com/office/drawing/2014/main" id="{9CC8B1C0-2E28-2A15-A163-6A7A7C210B3E}"/>
              </a:ext>
            </a:extLst>
          </p:cNvPr>
          <p:cNvSpPr/>
          <p:nvPr/>
        </p:nvSpPr>
        <p:spPr bwMode="auto">
          <a:xfrm>
            <a:off x="2945829" y="433932"/>
            <a:ext cx="131408" cy="13140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28" name="Diamond 527">
            <a:extLst>
              <a:ext uri="{FF2B5EF4-FFF2-40B4-BE49-F238E27FC236}">
                <a16:creationId xmlns:a16="http://schemas.microsoft.com/office/drawing/2014/main" id="{1F74E4B4-2D81-37AA-4234-5EFBA85333E1}"/>
              </a:ext>
            </a:extLst>
          </p:cNvPr>
          <p:cNvSpPr/>
          <p:nvPr/>
        </p:nvSpPr>
        <p:spPr bwMode="auto">
          <a:xfrm>
            <a:off x="2427323" y="582190"/>
            <a:ext cx="131408" cy="13140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29" name="Diamond 528">
            <a:extLst>
              <a:ext uri="{FF2B5EF4-FFF2-40B4-BE49-F238E27FC236}">
                <a16:creationId xmlns:a16="http://schemas.microsoft.com/office/drawing/2014/main" id="{EBD97415-F70A-3139-65E8-1B3022221AFA}"/>
              </a:ext>
            </a:extLst>
          </p:cNvPr>
          <p:cNvSpPr/>
          <p:nvPr/>
        </p:nvSpPr>
        <p:spPr bwMode="auto">
          <a:xfrm>
            <a:off x="1988022" y="308031"/>
            <a:ext cx="131408" cy="13140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30" name="Diamond 529">
            <a:extLst>
              <a:ext uri="{FF2B5EF4-FFF2-40B4-BE49-F238E27FC236}">
                <a16:creationId xmlns:a16="http://schemas.microsoft.com/office/drawing/2014/main" id="{11D8D1B0-9E9A-FB79-250B-460A5C24597C}"/>
              </a:ext>
            </a:extLst>
          </p:cNvPr>
          <p:cNvSpPr/>
          <p:nvPr/>
        </p:nvSpPr>
        <p:spPr bwMode="auto">
          <a:xfrm>
            <a:off x="3034191" y="611413"/>
            <a:ext cx="131408" cy="13140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31" name="Diamond 530">
            <a:extLst>
              <a:ext uri="{FF2B5EF4-FFF2-40B4-BE49-F238E27FC236}">
                <a16:creationId xmlns:a16="http://schemas.microsoft.com/office/drawing/2014/main" id="{BA9D72BA-38DD-B0DE-D4E3-0D440E56BD5B}"/>
              </a:ext>
            </a:extLst>
          </p:cNvPr>
          <p:cNvSpPr/>
          <p:nvPr/>
        </p:nvSpPr>
        <p:spPr bwMode="auto">
          <a:xfrm>
            <a:off x="2725542" y="304059"/>
            <a:ext cx="131408" cy="13140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32" name="Oval 531">
            <a:extLst>
              <a:ext uri="{FF2B5EF4-FFF2-40B4-BE49-F238E27FC236}">
                <a16:creationId xmlns:a16="http://schemas.microsoft.com/office/drawing/2014/main" id="{68EB3C36-D739-0B19-1C30-BC201AA06F1D}"/>
              </a:ext>
            </a:extLst>
          </p:cNvPr>
          <p:cNvSpPr/>
          <p:nvPr/>
        </p:nvSpPr>
        <p:spPr bwMode="auto">
          <a:xfrm>
            <a:off x="3209053" y="711439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33" name="Diamond 532">
            <a:extLst>
              <a:ext uri="{FF2B5EF4-FFF2-40B4-BE49-F238E27FC236}">
                <a16:creationId xmlns:a16="http://schemas.microsoft.com/office/drawing/2014/main" id="{27E7E60D-8CB1-286B-053E-6C016DF303AA}"/>
              </a:ext>
            </a:extLst>
          </p:cNvPr>
          <p:cNvSpPr/>
          <p:nvPr/>
        </p:nvSpPr>
        <p:spPr bwMode="auto">
          <a:xfrm>
            <a:off x="2151970" y="529128"/>
            <a:ext cx="131408" cy="13140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34" name="Diamond 533">
            <a:extLst>
              <a:ext uri="{FF2B5EF4-FFF2-40B4-BE49-F238E27FC236}">
                <a16:creationId xmlns:a16="http://schemas.microsoft.com/office/drawing/2014/main" id="{6EE6778C-776B-143A-D436-C222576770E7}"/>
              </a:ext>
            </a:extLst>
          </p:cNvPr>
          <p:cNvSpPr/>
          <p:nvPr/>
        </p:nvSpPr>
        <p:spPr bwMode="auto">
          <a:xfrm>
            <a:off x="3098180" y="835862"/>
            <a:ext cx="131408" cy="13140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35" name="Diamond 534">
            <a:extLst>
              <a:ext uri="{FF2B5EF4-FFF2-40B4-BE49-F238E27FC236}">
                <a16:creationId xmlns:a16="http://schemas.microsoft.com/office/drawing/2014/main" id="{1E793653-8FD8-62ED-5141-5CF6A8942B68}"/>
              </a:ext>
            </a:extLst>
          </p:cNvPr>
          <p:cNvSpPr/>
          <p:nvPr/>
        </p:nvSpPr>
        <p:spPr bwMode="auto">
          <a:xfrm>
            <a:off x="2145635" y="176275"/>
            <a:ext cx="131408" cy="13140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36" name="Diamond 535">
            <a:extLst>
              <a:ext uri="{FF2B5EF4-FFF2-40B4-BE49-F238E27FC236}">
                <a16:creationId xmlns:a16="http://schemas.microsoft.com/office/drawing/2014/main" id="{CA8E78C7-07D7-76CD-D876-69BA4E435081}"/>
              </a:ext>
            </a:extLst>
          </p:cNvPr>
          <p:cNvSpPr/>
          <p:nvPr/>
        </p:nvSpPr>
        <p:spPr bwMode="auto">
          <a:xfrm>
            <a:off x="2483410" y="185370"/>
            <a:ext cx="131408" cy="13140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37" name="Diamond 536">
            <a:extLst>
              <a:ext uri="{FF2B5EF4-FFF2-40B4-BE49-F238E27FC236}">
                <a16:creationId xmlns:a16="http://schemas.microsoft.com/office/drawing/2014/main" id="{F07753EE-3AC6-8CED-0D2C-5AA55384A3BD}"/>
              </a:ext>
            </a:extLst>
          </p:cNvPr>
          <p:cNvSpPr/>
          <p:nvPr/>
        </p:nvSpPr>
        <p:spPr bwMode="auto">
          <a:xfrm>
            <a:off x="1515294" y="565086"/>
            <a:ext cx="131408" cy="13140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38" name="Diamond 537">
            <a:extLst>
              <a:ext uri="{FF2B5EF4-FFF2-40B4-BE49-F238E27FC236}">
                <a16:creationId xmlns:a16="http://schemas.microsoft.com/office/drawing/2014/main" id="{57512919-A59B-6617-F707-C0D0BCA12DD0}"/>
              </a:ext>
            </a:extLst>
          </p:cNvPr>
          <p:cNvSpPr/>
          <p:nvPr/>
        </p:nvSpPr>
        <p:spPr bwMode="auto">
          <a:xfrm>
            <a:off x="1569397" y="358155"/>
            <a:ext cx="131408" cy="13140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39" name="Diamond 538">
            <a:extLst>
              <a:ext uri="{FF2B5EF4-FFF2-40B4-BE49-F238E27FC236}">
                <a16:creationId xmlns:a16="http://schemas.microsoft.com/office/drawing/2014/main" id="{D9EF8E5F-96D7-370E-45E6-51F43A82B3C1}"/>
              </a:ext>
            </a:extLst>
          </p:cNvPr>
          <p:cNvSpPr/>
          <p:nvPr/>
        </p:nvSpPr>
        <p:spPr bwMode="auto">
          <a:xfrm>
            <a:off x="1238974" y="673253"/>
            <a:ext cx="131408" cy="13140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40" name="Diamond 539">
            <a:extLst>
              <a:ext uri="{FF2B5EF4-FFF2-40B4-BE49-F238E27FC236}">
                <a16:creationId xmlns:a16="http://schemas.microsoft.com/office/drawing/2014/main" id="{63A3BFED-FDDD-8955-C1DD-986EDE519B20}"/>
              </a:ext>
            </a:extLst>
          </p:cNvPr>
          <p:cNvSpPr/>
          <p:nvPr/>
        </p:nvSpPr>
        <p:spPr bwMode="auto">
          <a:xfrm>
            <a:off x="1724397" y="522995"/>
            <a:ext cx="131408" cy="131408"/>
          </a:xfrm>
          <a:prstGeom prst="diamond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41" name="12-Point Star 540">
            <a:extLst>
              <a:ext uri="{FF2B5EF4-FFF2-40B4-BE49-F238E27FC236}">
                <a16:creationId xmlns:a16="http://schemas.microsoft.com/office/drawing/2014/main" id="{1FB390F1-4852-8BB9-900A-55A0AFB1E067}"/>
              </a:ext>
            </a:extLst>
          </p:cNvPr>
          <p:cNvSpPr/>
          <p:nvPr/>
        </p:nvSpPr>
        <p:spPr bwMode="auto">
          <a:xfrm>
            <a:off x="629142" y="3007780"/>
            <a:ext cx="131408" cy="131408"/>
          </a:xfrm>
          <a:prstGeom prst="star12">
            <a:avLst/>
          </a:prstGeom>
          <a:solidFill>
            <a:srgbClr val="FF66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41EBA6CC-E025-A087-DF60-8A0D41AE0841}"/>
              </a:ext>
            </a:extLst>
          </p:cNvPr>
          <p:cNvSpPr txBox="1"/>
          <p:nvPr/>
        </p:nvSpPr>
        <p:spPr bwMode="auto">
          <a:xfrm>
            <a:off x="665920" y="786095"/>
            <a:ext cx="52548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i="1" spc="-50" dirty="0">
                <a:solidFill>
                  <a:srgbClr val="008000"/>
                </a:solidFill>
                <a:latin typeface="Times" pitchFamily="2" charset="0"/>
              </a:rPr>
              <a:t>J</a:t>
            </a:r>
            <a:r>
              <a:rPr lang="en-US" sz="2000" b="1" i="1" spc="-50" baseline="-25000" dirty="0">
                <a:solidFill>
                  <a:srgbClr val="008000"/>
                </a:solidFill>
                <a:latin typeface="Times" pitchFamily="2" charset="0"/>
              </a:rPr>
              <a:t>1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8B15CE2C-A39B-AE39-9BE7-D47D6E4A4E07}"/>
              </a:ext>
            </a:extLst>
          </p:cNvPr>
          <p:cNvSpPr txBox="1"/>
          <p:nvPr/>
        </p:nvSpPr>
        <p:spPr bwMode="auto">
          <a:xfrm>
            <a:off x="2730991" y="698671"/>
            <a:ext cx="52548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i="1" spc="-50" dirty="0">
                <a:solidFill>
                  <a:srgbClr val="008000"/>
                </a:solidFill>
                <a:latin typeface="Times" pitchFamily="2" charset="0"/>
              </a:rPr>
              <a:t>J</a:t>
            </a:r>
            <a:r>
              <a:rPr lang="en-US" sz="2000" b="1" i="1" spc="-50" baseline="-25000" dirty="0">
                <a:solidFill>
                  <a:srgbClr val="008000"/>
                </a:solidFill>
                <a:latin typeface="Times" pitchFamily="2" charset="0"/>
              </a:rPr>
              <a:t>4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584A1B85-2FAB-66D0-9D54-D99DAF6A75D8}"/>
              </a:ext>
            </a:extLst>
          </p:cNvPr>
          <p:cNvSpPr txBox="1"/>
          <p:nvPr/>
        </p:nvSpPr>
        <p:spPr bwMode="auto">
          <a:xfrm>
            <a:off x="2397487" y="345654"/>
            <a:ext cx="52548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spc="-50" dirty="0">
                <a:solidFill>
                  <a:srgbClr val="008000"/>
                </a:solidFill>
                <a:latin typeface="Times" pitchFamily="2" charset="0"/>
              </a:rPr>
              <a:t>U</a:t>
            </a:r>
            <a:r>
              <a:rPr lang="en-US" sz="2000" b="1" i="1" spc="-50" baseline="-25000" dirty="0">
                <a:solidFill>
                  <a:srgbClr val="008000"/>
                </a:solidFill>
                <a:latin typeface="Times" pitchFamily="2" charset="0"/>
              </a:rPr>
              <a:t>4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8AD8366E-A6CD-DA5B-77B5-3A4DB9B60D34}"/>
              </a:ext>
            </a:extLst>
          </p:cNvPr>
          <p:cNvSpPr txBox="1"/>
          <p:nvPr/>
        </p:nvSpPr>
        <p:spPr bwMode="auto">
          <a:xfrm>
            <a:off x="2420887" y="3295123"/>
            <a:ext cx="52548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i="1" spc="-50" dirty="0">
                <a:solidFill>
                  <a:srgbClr val="008000"/>
                </a:solidFill>
                <a:latin typeface="Times" pitchFamily="2" charset="0"/>
              </a:rPr>
              <a:t>J</a:t>
            </a:r>
            <a:r>
              <a:rPr lang="en-US" sz="2000" b="1" i="1" spc="-50" baseline="-25000" dirty="0">
                <a:solidFill>
                  <a:srgbClr val="008000"/>
                </a:solidFill>
                <a:latin typeface="Times" pitchFamily="2" charset="0"/>
              </a:rPr>
              <a:t>3</a:t>
            </a:r>
          </a:p>
        </p:txBody>
      </p:sp>
      <p:sp>
        <p:nvSpPr>
          <p:cNvPr id="546" name="TextBox 545">
            <a:extLst>
              <a:ext uri="{FF2B5EF4-FFF2-40B4-BE49-F238E27FC236}">
                <a16:creationId xmlns:a16="http://schemas.microsoft.com/office/drawing/2014/main" id="{F1D8716A-9980-5F0E-AD50-03525051AECE}"/>
              </a:ext>
            </a:extLst>
          </p:cNvPr>
          <p:cNvSpPr txBox="1"/>
          <p:nvPr/>
        </p:nvSpPr>
        <p:spPr bwMode="auto">
          <a:xfrm>
            <a:off x="2685819" y="2990506"/>
            <a:ext cx="52548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spc="-50" dirty="0">
                <a:solidFill>
                  <a:srgbClr val="008000"/>
                </a:solidFill>
                <a:latin typeface="Times" pitchFamily="2" charset="0"/>
              </a:rPr>
              <a:t>U</a:t>
            </a:r>
            <a:r>
              <a:rPr lang="en-US" sz="2000" b="1" i="1" spc="-50" baseline="-25000" dirty="0">
                <a:solidFill>
                  <a:srgbClr val="008000"/>
                </a:solidFill>
                <a:latin typeface="Times" pitchFamily="2" charset="0"/>
              </a:rPr>
              <a:t>3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DE3CE6A6-D004-8698-B602-ABAAFFE385EF}"/>
              </a:ext>
            </a:extLst>
          </p:cNvPr>
          <p:cNvSpPr txBox="1"/>
          <p:nvPr/>
        </p:nvSpPr>
        <p:spPr bwMode="auto">
          <a:xfrm>
            <a:off x="395608" y="2220320"/>
            <a:ext cx="525485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i="1" spc="-50" dirty="0">
                <a:solidFill>
                  <a:srgbClr val="008000"/>
                </a:solidFill>
                <a:latin typeface="Times" pitchFamily="2" charset="0"/>
              </a:rPr>
              <a:t>J</a:t>
            </a:r>
            <a:r>
              <a:rPr lang="en-US" sz="2000" b="1" i="1" spc="-50" baseline="-25000" dirty="0">
                <a:solidFill>
                  <a:srgbClr val="008000"/>
                </a:solidFill>
                <a:latin typeface="Times" pitchFamily="2" charset="0"/>
              </a:rPr>
              <a:t>2</a:t>
            </a:r>
          </a:p>
        </p:txBody>
      </p:sp>
      <p:sp>
        <p:nvSpPr>
          <p:cNvPr id="548" name="TextBox 547">
            <a:extLst>
              <a:ext uri="{FF2B5EF4-FFF2-40B4-BE49-F238E27FC236}">
                <a16:creationId xmlns:a16="http://schemas.microsoft.com/office/drawing/2014/main" id="{4A62125A-A75A-A0BF-EFBC-BEA44F7D46B7}"/>
              </a:ext>
            </a:extLst>
          </p:cNvPr>
          <p:cNvSpPr txBox="1"/>
          <p:nvPr/>
        </p:nvSpPr>
        <p:spPr bwMode="auto">
          <a:xfrm>
            <a:off x="509434" y="2664193"/>
            <a:ext cx="525485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spc="-50" dirty="0">
                <a:solidFill>
                  <a:srgbClr val="008000"/>
                </a:solidFill>
                <a:latin typeface="Times" pitchFamily="2" charset="0"/>
              </a:rPr>
              <a:t>U</a:t>
            </a:r>
            <a:r>
              <a:rPr lang="en-US" sz="2000" b="1" i="1" spc="-50" baseline="-25000" dirty="0">
                <a:solidFill>
                  <a:srgbClr val="008000"/>
                </a:solidFill>
                <a:latin typeface="Times" pitchFamily="2" charset="0"/>
              </a:rPr>
              <a:t>2</a:t>
            </a:r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AF9ABF80-6443-0DFD-0D9A-E12C1230D141}"/>
              </a:ext>
            </a:extLst>
          </p:cNvPr>
          <p:cNvSpPr/>
          <p:nvPr/>
        </p:nvSpPr>
        <p:spPr bwMode="auto">
          <a:xfrm>
            <a:off x="2757377" y="3315713"/>
            <a:ext cx="131408" cy="131408"/>
          </a:xfrm>
          <a:prstGeom prst="ellipse">
            <a:avLst/>
          </a:prstGeom>
          <a:solidFill>
            <a:srgbClr val="9900CC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28317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691" name="Right Arrow 690">
            <a:extLst>
              <a:ext uri="{FF2B5EF4-FFF2-40B4-BE49-F238E27FC236}">
                <a16:creationId xmlns:a16="http://schemas.microsoft.com/office/drawing/2014/main" id="{5D043079-D738-BFDF-43E5-8FAD72BB4926}"/>
              </a:ext>
            </a:extLst>
          </p:cNvPr>
          <p:cNvSpPr/>
          <p:nvPr/>
        </p:nvSpPr>
        <p:spPr>
          <a:xfrm>
            <a:off x="3583257" y="3031714"/>
            <a:ext cx="1125183" cy="451516"/>
          </a:xfrm>
          <a:prstGeom prst="rightArrow">
            <a:avLst>
              <a:gd name="adj1" fmla="val 56625"/>
              <a:gd name="adj2" fmla="val 38922"/>
            </a:avLst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spAutoFit/>
          </a:bodyPr>
          <a:lstStyle/>
          <a:p>
            <a:pPr algn="ctr" defTabSz="2831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spc="-50" dirty="0">
                <a:solidFill>
                  <a:schemeClr val="tx1"/>
                </a:solidFill>
                <a:latin typeface="Cambria" panose="02040503050406030204" pitchFamily="18" charset="0"/>
                <a:cs typeface="Times"/>
              </a:rPr>
              <a:t>Consumption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4009A55D-C66F-CBE7-7226-31C7F24C8500}"/>
              </a:ext>
            </a:extLst>
          </p:cNvPr>
          <p:cNvSpPr txBox="1"/>
          <p:nvPr/>
        </p:nvSpPr>
        <p:spPr bwMode="auto">
          <a:xfrm>
            <a:off x="5110414" y="3752962"/>
            <a:ext cx="148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831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Times" pitchFamily="18" charset="0"/>
                <a:ea typeface="+mn-ea"/>
                <a:cs typeface="Arial" pitchFamily="34" charset="0"/>
              </a:rPr>
              <a:t>Output</a:t>
            </a:r>
          </a:p>
        </p:txBody>
      </p:sp>
      <p:sp>
        <p:nvSpPr>
          <p:cNvPr id="693" name="TextBox 692">
            <a:extLst>
              <a:ext uri="{FF2B5EF4-FFF2-40B4-BE49-F238E27FC236}">
                <a16:creationId xmlns:a16="http://schemas.microsoft.com/office/drawing/2014/main" id="{2BCB8F2B-E0FC-6285-2E91-DB489E466835}"/>
              </a:ext>
            </a:extLst>
          </p:cNvPr>
          <p:cNvSpPr txBox="1"/>
          <p:nvPr/>
        </p:nvSpPr>
        <p:spPr bwMode="auto">
          <a:xfrm>
            <a:off x="5309984" y="4245165"/>
            <a:ext cx="1075678" cy="476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831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8000"/>
                </a:solidFill>
                <a:latin typeface="Times" pitchFamily="18" charset="0"/>
                <a:ea typeface="+mn-ea"/>
                <a:cs typeface="Arial" pitchFamily="34" charset="0"/>
              </a:rPr>
              <a:t>Input</a:t>
            </a:r>
          </a:p>
        </p:txBody>
      </p:sp>
      <p:sp>
        <p:nvSpPr>
          <p:cNvPr id="694" name="TextBox 693">
            <a:extLst>
              <a:ext uri="{FF2B5EF4-FFF2-40B4-BE49-F238E27FC236}">
                <a16:creationId xmlns:a16="http://schemas.microsoft.com/office/drawing/2014/main" id="{FEAF0285-B7D2-113F-D0DE-DC8008E13382}"/>
              </a:ext>
            </a:extLst>
          </p:cNvPr>
          <p:cNvSpPr txBox="1"/>
          <p:nvPr/>
        </p:nvSpPr>
        <p:spPr bwMode="auto">
          <a:xfrm>
            <a:off x="1672013" y="4652402"/>
            <a:ext cx="1075678" cy="476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831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008000"/>
                </a:solidFill>
                <a:latin typeface="Times" pitchFamily="18" charset="0"/>
                <a:ea typeface="+mn-ea"/>
                <a:cs typeface="Arial" pitchFamily="34" charset="0"/>
              </a:rPr>
              <a:t>Input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A5F4FBB7-738C-E953-C2CD-F1CEAF684255}"/>
              </a:ext>
            </a:extLst>
          </p:cNvPr>
          <p:cNvSpPr txBox="1"/>
          <p:nvPr/>
        </p:nvSpPr>
        <p:spPr bwMode="auto">
          <a:xfrm>
            <a:off x="8564382" y="4674444"/>
            <a:ext cx="14840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83164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  <a:latin typeface="Times" pitchFamily="18" charset="0"/>
                <a:ea typeface="+mn-ea"/>
                <a:cs typeface="Arial" pitchFamily="34" charset="0"/>
              </a:rPr>
              <a:t>Output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60AD49B7-9E3C-940B-68C0-F10F0E0B71C5}"/>
              </a:ext>
            </a:extLst>
          </p:cNvPr>
          <p:cNvSpPr txBox="1"/>
          <p:nvPr/>
        </p:nvSpPr>
        <p:spPr bwMode="auto">
          <a:xfrm>
            <a:off x="4508343" y="5576323"/>
            <a:ext cx="242629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8315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i="1" dirty="0">
                <a:latin typeface="Times" pitchFamily="18" charset="0"/>
                <a:ea typeface="+mn-ea"/>
                <a:cs typeface="Arial" pitchFamily="34" charset="0"/>
              </a:rPr>
              <a:t>Received / Transmitted</a:t>
            </a:r>
            <a:r>
              <a:rPr lang="en-US" sz="1600" b="1" i="1" dirty="0">
                <a:latin typeface="Times" pitchFamily="18" charset="0"/>
                <a:ea typeface="+mn-ea"/>
                <a:cs typeface="Arial" pitchFamily="34" charset="0"/>
              </a:rPr>
              <a:t> </a:t>
            </a:r>
          </a:p>
          <a:p>
            <a:pPr algn="ctr" defTabSz="28315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i="1" dirty="0">
                <a:latin typeface="Times" pitchFamily="18" charset="0"/>
                <a:ea typeface="+mn-ea"/>
                <a:cs typeface="Arial" pitchFamily="34" charset="0"/>
              </a:rPr>
              <a:t>Signal</a:t>
            </a:r>
            <a:endParaRPr lang="en-US" sz="1600" b="1" dirty="0">
              <a:latin typeface="Times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85033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URWGroteskTBol"/>
        <a:ea typeface="ＭＳ Ｐゴシック"/>
        <a:cs typeface="ＭＳ Ｐゴシック"/>
      </a:majorFont>
      <a:minorFont>
        <a:latin typeface="Minion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37512</TotalTime>
  <Words>117</Words>
  <Application>Microsoft Macintosh PowerPoint</Application>
  <PresentationFormat>Custom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Cambria</vt:lpstr>
      <vt:lpstr>Cambria Math</vt:lpstr>
      <vt:lpstr>Lucida Grande</vt:lpstr>
      <vt:lpstr>Minion</vt:lpstr>
      <vt:lpstr>Times</vt:lpstr>
      <vt:lpstr>URWGroteskTBol</vt:lpstr>
      <vt:lpstr>URWGroteskTReg</vt:lpstr>
      <vt:lpstr>Wingdings</vt:lpstr>
      <vt:lpstr>Blank Presentation</vt:lpstr>
      <vt:lpstr>PowerPoint Presentation</vt:lpstr>
    </vt:vector>
  </TitlesOfParts>
  <Company>Univesity of Nebraska-Lincoln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Kathleen Kramer</dc:creator>
  <cp:lastModifiedBy>Freiburger, Andrew</cp:lastModifiedBy>
  <cp:revision>2398</cp:revision>
  <cp:lastPrinted>2023-06-18T19:08:41Z</cp:lastPrinted>
  <dcterms:created xsi:type="dcterms:W3CDTF">2007-05-31T19:15:20Z</dcterms:created>
  <dcterms:modified xsi:type="dcterms:W3CDTF">2023-06-18T19:47:51Z</dcterms:modified>
</cp:coreProperties>
</file>