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3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36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6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3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94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10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6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88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1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0786-1C43-41E6-95D2-4A405CF02558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1714756" y="1522838"/>
            <a:ext cx="1655287" cy="698269"/>
            <a:chOff x="224442" y="3981796"/>
            <a:chExt cx="1379913" cy="698269"/>
          </a:xfrm>
        </p:grpSpPr>
        <p:sp>
          <p:nvSpPr>
            <p:cNvPr id="5" name="Rechteck 4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string</a:t>
              </a:r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24444" y="3981796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067675" y="116377"/>
            <a:ext cx="2926078" cy="1155470"/>
            <a:chOff x="1180409" y="814647"/>
            <a:chExt cx="2926078" cy="1155470"/>
          </a:xfrm>
        </p:grpSpPr>
        <p:sp>
          <p:nvSpPr>
            <p:cNvPr id="4" name="Gleichschenkliges Dreieck 3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Bluedot_City_Name</a:t>
              </a:r>
              <a:endParaRPr lang="de-DE" sz="1200" dirty="0"/>
            </a:p>
          </p:txBody>
        </p:sp>
        <p:sp>
          <p:nvSpPr>
            <p:cNvPr id="16" name="Gleichschenkliges Dreieck 15"/>
            <p:cNvSpPr/>
            <p:nvPr/>
          </p:nvSpPr>
          <p:spPr>
            <a:xfrm>
              <a:off x="2028305" y="814647"/>
              <a:ext cx="1221968" cy="4987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8460080" y="1264060"/>
            <a:ext cx="3903449" cy="1518334"/>
            <a:chOff x="1180409" y="814648"/>
            <a:chExt cx="2926078" cy="1155469"/>
          </a:xfrm>
        </p:grpSpPr>
        <p:sp>
          <p:nvSpPr>
            <p:cNvPr id="19" name="Gleichschenkliges Dreieck 18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Bluedot_Button_Type_Right</a:t>
              </a:r>
              <a:endParaRPr lang="de-DE" sz="1200" dirty="0"/>
            </a:p>
          </p:txBody>
        </p:sp>
        <p:sp>
          <p:nvSpPr>
            <p:cNvPr id="20" name="Gleichschenkliges Dreieck 19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8258797" y="3138484"/>
            <a:ext cx="1379913" cy="698269"/>
            <a:chOff x="427184" y="3258678"/>
            <a:chExt cx="1379913" cy="698269"/>
          </a:xfrm>
        </p:grpSpPr>
        <p:sp>
          <p:nvSpPr>
            <p:cNvPr id="22" name="Rechteck 21"/>
            <p:cNvSpPr/>
            <p:nvPr/>
          </p:nvSpPr>
          <p:spPr>
            <a:xfrm>
              <a:off x="427184" y="3258678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&amp;</a:t>
              </a:r>
              <a:r>
                <a:rPr lang="de-DE" dirty="0" err="1" smtClean="0"/>
                <a:t>gt</a:t>
              </a:r>
              <a:r>
                <a:rPr lang="de-DE" dirty="0" smtClean="0"/>
                <a:t>;&amp;</a:t>
              </a:r>
              <a:r>
                <a:rPr lang="de-DE" dirty="0" err="1" smtClean="0"/>
                <a:t>gt</a:t>
              </a:r>
              <a:r>
                <a:rPr lang="de-DE" dirty="0" smtClean="0"/>
                <a:t>;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31442" y="3259945"/>
              <a:ext cx="223398" cy="2340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411805" y="3293006"/>
            <a:ext cx="1379913" cy="698269"/>
            <a:chOff x="224442" y="3981796"/>
            <a:chExt cx="1379913" cy="698269"/>
          </a:xfrm>
        </p:grpSpPr>
        <p:sp>
          <p:nvSpPr>
            <p:cNvPr id="25" name="Rechteck 24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&amp;</a:t>
              </a:r>
              <a:r>
                <a:rPr lang="de-DE" dirty="0" err="1" smtClean="0"/>
                <a:t>rarr</a:t>
              </a:r>
              <a:r>
                <a:rPr lang="de-DE" dirty="0" smtClean="0"/>
                <a:t>;</a:t>
              </a:r>
              <a:endParaRPr lang="de-DE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448257" y="2549195"/>
            <a:ext cx="2926078" cy="1155470"/>
            <a:chOff x="1180409" y="814647"/>
            <a:chExt cx="2926078" cy="1155470"/>
          </a:xfrm>
        </p:grpSpPr>
        <p:sp>
          <p:nvSpPr>
            <p:cNvPr id="28" name="Gleichschenkliges Dreieck 27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HoldTuning</a:t>
              </a:r>
              <a:endParaRPr lang="de-DE" sz="1200" dirty="0"/>
            </a:p>
          </p:txBody>
        </p:sp>
        <p:sp>
          <p:nvSpPr>
            <p:cNvPr id="29" name="Gleichschenkliges Dreieck 28"/>
            <p:cNvSpPr/>
            <p:nvPr/>
          </p:nvSpPr>
          <p:spPr>
            <a:xfrm>
              <a:off x="2028305" y="814647"/>
              <a:ext cx="1221968" cy="4987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285601" y="3246363"/>
            <a:ext cx="3871887" cy="1609905"/>
            <a:chOff x="1180409" y="814648"/>
            <a:chExt cx="2926078" cy="1155469"/>
          </a:xfrm>
        </p:grpSpPr>
        <p:sp>
          <p:nvSpPr>
            <p:cNvPr id="31" name="Gleichschenkliges Dreieck 30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Bluedot_Manual_Language</a:t>
              </a:r>
              <a:endParaRPr lang="de-DE" sz="1200" dirty="0"/>
            </a:p>
          </p:txBody>
        </p:sp>
        <p:sp>
          <p:nvSpPr>
            <p:cNvPr id="32" name="Gleichschenkliges Dreieck 31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176896" y="67886"/>
            <a:ext cx="3721329" cy="1526771"/>
            <a:chOff x="1180409" y="814648"/>
            <a:chExt cx="2926078" cy="1155469"/>
          </a:xfrm>
        </p:grpSpPr>
        <p:sp>
          <p:nvSpPr>
            <p:cNvPr id="34" name="Gleichschenkliges Dreieck 33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Bluedot_Button_Type_Left</a:t>
              </a:r>
              <a:endParaRPr lang="de-DE" sz="1200" dirty="0"/>
            </a:p>
          </p:txBody>
        </p:sp>
        <p:sp>
          <p:nvSpPr>
            <p:cNvPr id="35" name="Gleichschenkliges Dreieck 34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462944" y="1752883"/>
            <a:ext cx="1379913" cy="698269"/>
            <a:chOff x="224442" y="3981796"/>
            <a:chExt cx="1379913" cy="698269"/>
          </a:xfrm>
        </p:grpSpPr>
        <p:sp>
          <p:nvSpPr>
            <p:cNvPr id="37" name="Rechteck 36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&amp;</a:t>
              </a:r>
              <a:r>
                <a:rPr lang="de-DE" dirty="0" err="1" smtClean="0"/>
                <a:t>lt</a:t>
              </a:r>
              <a:r>
                <a:rPr lang="de-DE" dirty="0" smtClean="0"/>
                <a:t>;&amp;</a:t>
              </a:r>
              <a:r>
                <a:rPr lang="de-DE" dirty="0" err="1" smtClean="0"/>
                <a:t>lt</a:t>
              </a:r>
              <a:r>
                <a:rPr lang="de-DE" dirty="0" smtClean="0"/>
                <a:t>;</a:t>
              </a:r>
              <a:endParaRPr lang="de-DE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7366099" y="1752883"/>
            <a:ext cx="1379913" cy="698269"/>
            <a:chOff x="224442" y="3981796"/>
            <a:chExt cx="1379913" cy="698269"/>
          </a:xfrm>
        </p:grpSpPr>
        <p:sp>
          <p:nvSpPr>
            <p:cNvPr id="40" name="Rechteck 39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&amp;</a:t>
              </a:r>
              <a:r>
                <a:rPr lang="de-DE" dirty="0" err="1" smtClean="0"/>
                <a:t>larr</a:t>
              </a:r>
              <a:r>
                <a:rPr lang="de-DE" dirty="0" smtClean="0"/>
                <a:t>;</a:t>
              </a:r>
              <a:endParaRPr lang="de-DE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54378" y="5296533"/>
            <a:ext cx="3667249" cy="950399"/>
            <a:chOff x="224442" y="3981796"/>
            <a:chExt cx="1379913" cy="698269"/>
          </a:xfrm>
        </p:grpSpPr>
        <p:sp>
          <p:nvSpPr>
            <p:cNvPr id="43" name="Rechteck 42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Bluedot_Manual_Language_English</a:t>
              </a:r>
              <a:endParaRPr lang="de-DE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671440" y="5303471"/>
            <a:ext cx="3667249" cy="950399"/>
            <a:chOff x="224442" y="3981796"/>
            <a:chExt cx="1379913" cy="698269"/>
          </a:xfrm>
        </p:grpSpPr>
        <p:sp>
          <p:nvSpPr>
            <p:cNvPr id="46" name="Rechteck 45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Bluedot_Manual_Language_German</a:t>
              </a:r>
              <a:endParaRPr lang="de-DE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8746012" y="4195432"/>
            <a:ext cx="3272790" cy="1256907"/>
            <a:chOff x="1180409" y="814647"/>
            <a:chExt cx="2926078" cy="1155470"/>
          </a:xfrm>
        </p:grpSpPr>
        <p:sp>
          <p:nvSpPr>
            <p:cNvPr id="49" name="Gleichschenkliges Dreieck 48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NumericKeypadSearch</a:t>
              </a:r>
              <a:endParaRPr lang="de-DE" sz="1200" dirty="0"/>
            </a:p>
          </p:txBody>
        </p:sp>
        <p:sp>
          <p:nvSpPr>
            <p:cNvPr id="50" name="Gleichschenkliges Dreieck 49"/>
            <p:cNvSpPr/>
            <p:nvPr/>
          </p:nvSpPr>
          <p:spPr>
            <a:xfrm>
              <a:off x="2028305" y="814647"/>
              <a:ext cx="1221968" cy="4987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cxnSp>
        <p:nvCxnSpPr>
          <p:cNvPr id="15" name="Gerader Verbinder 14"/>
          <p:cNvCxnSpPr>
            <a:stCxn id="4" idx="3"/>
            <a:endCxn id="5" idx="0"/>
          </p:cNvCxnSpPr>
          <p:nvPr/>
        </p:nvCxnSpPr>
        <p:spPr>
          <a:xfrm>
            <a:off x="2530714" y="1271847"/>
            <a:ext cx="11686" cy="2509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34" idx="3"/>
            <a:endCxn id="37" idx="0"/>
          </p:cNvCxnSpPr>
          <p:nvPr/>
        </p:nvCxnSpPr>
        <p:spPr>
          <a:xfrm flipH="1">
            <a:off x="6152901" y="1594657"/>
            <a:ext cx="884660" cy="158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34" idx="3"/>
            <a:endCxn id="40" idx="0"/>
          </p:cNvCxnSpPr>
          <p:nvPr/>
        </p:nvCxnSpPr>
        <p:spPr>
          <a:xfrm>
            <a:off x="7037561" y="1594657"/>
            <a:ext cx="1018495" cy="158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9" idx="3"/>
            <a:endCxn id="22" idx="0"/>
          </p:cNvCxnSpPr>
          <p:nvPr/>
        </p:nvCxnSpPr>
        <p:spPr>
          <a:xfrm flipH="1">
            <a:off x="8948754" y="2782394"/>
            <a:ext cx="1463051" cy="3560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19" idx="3"/>
            <a:endCxn id="25" idx="0"/>
          </p:cNvCxnSpPr>
          <p:nvPr/>
        </p:nvCxnSpPr>
        <p:spPr>
          <a:xfrm>
            <a:off x="10411805" y="2782394"/>
            <a:ext cx="689957" cy="510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31" idx="3"/>
            <a:endCxn id="43" idx="0"/>
          </p:cNvCxnSpPr>
          <p:nvPr/>
        </p:nvCxnSpPr>
        <p:spPr>
          <a:xfrm flipH="1">
            <a:off x="2688003" y="4856268"/>
            <a:ext cx="2533542" cy="4402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31" idx="3"/>
            <a:endCxn id="46" idx="0"/>
          </p:cNvCxnSpPr>
          <p:nvPr/>
        </p:nvCxnSpPr>
        <p:spPr>
          <a:xfrm>
            <a:off x="5221545" y="4856268"/>
            <a:ext cx="1283520" cy="4472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753679" y="4041168"/>
            <a:ext cx="851826" cy="698269"/>
            <a:chOff x="224442" y="3981796"/>
            <a:chExt cx="1379913" cy="698269"/>
          </a:xfrm>
        </p:grpSpPr>
        <p:sp>
          <p:nvSpPr>
            <p:cNvPr id="72" name="Rechteck 71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ja</a:t>
              </a:r>
              <a:endParaRPr lang="de-DE" dirty="0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224444" y="3981796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cxnSp>
        <p:nvCxnSpPr>
          <p:cNvPr id="76" name="Gerader Verbinder 75"/>
          <p:cNvCxnSpPr>
            <a:stCxn id="28" idx="3"/>
            <a:endCxn id="72" idx="0"/>
          </p:cNvCxnSpPr>
          <p:nvPr/>
        </p:nvCxnSpPr>
        <p:spPr>
          <a:xfrm flipH="1">
            <a:off x="1179592" y="3704665"/>
            <a:ext cx="731704" cy="3365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uppieren 77"/>
          <p:cNvGrpSpPr/>
          <p:nvPr/>
        </p:nvGrpSpPr>
        <p:grpSpPr>
          <a:xfrm>
            <a:off x="2175327" y="4092543"/>
            <a:ext cx="851826" cy="698269"/>
            <a:chOff x="224442" y="3981796"/>
            <a:chExt cx="1379913" cy="698269"/>
          </a:xfrm>
        </p:grpSpPr>
        <p:sp>
          <p:nvSpPr>
            <p:cNvPr id="79" name="Rechteck 78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nein</a:t>
              </a:r>
              <a:endParaRPr lang="de-DE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224444" y="3981796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cxnSp>
        <p:nvCxnSpPr>
          <p:cNvPr id="82" name="Gerader Verbinder 81"/>
          <p:cNvCxnSpPr>
            <a:stCxn id="28" idx="3"/>
            <a:endCxn id="79" idx="0"/>
          </p:cNvCxnSpPr>
          <p:nvPr/>
        </p:nvCxnSpPr>
        <p:spPr>
          <a:xfrm>
            <a:off x="1911296" y="3704665"/>
            <a:ext cx="689944" cy="3878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uppieren 83"/>
          <p:cNvGrpSpPr/>
          <p:nvPr/>
        </p:nvGrpSpPr>
        <p:grpSpPr>
          <a:xfrm>
            <a:off x="9212797" y="5789587"/>
            <a:ext cx="851826" cy="698269"/>
            <a:chOff x="224442" y="3981796"/>
            <a:chExt cx="1379913" cy="698269"/>
          </a:xfrm>
        </p:grpSpPr>
        <p:sp>
          <p:nvSpPr>
            <p:cNvPr id="85" name="Rechteck 84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ja</a:t>
              </a:r>
              <a:endParaRPr lang="de-DE" dirty="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224444" y="3981796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cxnSp>
        <p:nvCxnSpPr>
          <p:cNvPr id="88" name="Gerader Verbinder 87"/>
          <p:cNvCxnSpPr>
            <a:stCxn id="49" idx="3"/>
            <a:endCxn id="85" idx="0"/>
          </p:cNvCxnSpPr>
          <p:nvPr/>
        </p:nvCxnSpPr>
        <p:spPr>
          <a:xfrm flipH="1">
            <a:off x="9638710" y="5452339"/>
            <a:ext cx="743697" cy="337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/>
        </p:nvGrpSpPr>
        <p:grpSpPr>
          <a:xfrm>
            <a:off x="10749832" y="5685509"/>
            <a:ext cx="851826" cy="698269"/>
            <a:chOff x="224442" y="3981796"/>
            <a:chExt cx="1379912" cy="698269"/>
          </a:xfrm>
        </p:grpSpPr>
        <p:sp>
          <p:nvSpPr>
            <p:cNvPr id="91" name="Rechteck 90"/>
            <p:cNvSpPr/>
            <p:nvPr/>
          </p:nvSpPr>
          <p:spPr>
            <a:xfrm>
              <a:off x="224442" y="3981796"/>
              <a:ext cx="137991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nein</a:t>
              </a:r>
              <a:endParaRPr lang="de-DE" dirty="0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224444" y="3981796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cxnSp>
        <p:nvCxnSpPr>
          <p:cNvPr id="95" name="Gerader Verbinder 94"/>
          <p:cNvCxnSpPr>
            <a:stCxn id="49" idx="3"/>
            <a:endCxn id="91" idx="0"/>
          </p:cNvCxnSpPr>
          <p:nvPr/>
        </p:nvCxnSpPr>
        <p:spPr>
          <a:xfrm>
            <a:off x="10382407" y="5452339"/>
            <a:ext cx="793338" cy="233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8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Jentsch</dc:creator>
  <cp:lastModifiedBy>Felix Jentsch</cp:lastModifiedBy>
  <cp:revision>10</cp:revision>
  <dcterms:created xsi:type="dcterms:W3CDTF">2018-11-14T10:45:58Z</dcterms:created>
  <dcterms:modified xsi:type="dcterms:W3CDTF">2018-11-15T17:53:57Z</dcterms:modified>
</cp:coreProperties>
</file>