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53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36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46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5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3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94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10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6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06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88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0786-1C43-41E6-95D2-4A405CF0255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18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0786-1C43-41E6-95D2-4A405CF0255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9ADBA-7992-478C-A4C7-8B3618AC5F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3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1998047" y="1522838"/>
            <a:ext cx="1379913" cy="698269"/>
            <a:chOff x="224442" y="3981796"/>
            <a:chExt cx="1379913" cy="698269"/>
          </a:xfrm>
        </p:grpSpPr>
        <p:sp>
          <p:nvSpPr>
            <p:cNvPr id="5" name="Rechteck 4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Griesheim</a:t>
              </a:r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224443" y="3981796"/>
              <a:ext cx="282633" cy="2161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54898" y="1508739"/>
            <a:ext cx="1379913" cy="698269"/>
            <a:chOff x="224442" y="3981796"/>
            <a:chExt cx="1379913" cy="698269"/>
          </a:xfrm>
        </p:grpSpPr>
        <p:sp>
          <p:nvSpPr>
            <p:cNvPr id="10" name="Rechteck 9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Darmstadt</a:t>
              </a:r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24443" y="3981796"/>
              <a:ext cx="282633" cy="2161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653334" y="1522838"/>
            <a:ext cx="1379913" cy="698269"/>
            <a:chOff x="224442" y="3981796"/>
            <a:chExt cx="1379913" cy="698269"/>
          </a:xfrm>
        </p:grpSpPr>
        <p:sp>
          <p:nvSpPr>
            <p:cNvPr id="13" name="Rechteck 12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Dieburg</a:t>
              </a:r>
              <a:endParaRPr lang="de-DE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24443" y="3981796"/>
              <a:ext cx="282633" cy="2161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067675" y="116377"/>
            <a:ext cx="2926078" cy="1155470"/>
            <a:chOff x="1180409" y="814647"/>
            <a:chExt cx="2926078" cy="1155470"/>
          </a:xfrm>
        </p:grpSpPr>
        <p:sp>
          <p:nvSpPr>
            <p:cNvPr id="4" name="Gleichschenkliges Dreieck 3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Bluedot_City_Name</a:t>
              </a:r>
              <a:endParaRPr lang="de-DE" sz="1200" dirty="0"/>
            </a:p>
          </p:txBody>
        </p:sp>
        <p:sp>
          <p:nvSpPr>
            <p:cNvPr id="16" name="Gleichschenkliges Dreieck 15"/>
            <p:cNvSpPr/>
            <p:nvPr/>
          </p:nvSpPr>
          <p:spPr>
            <a:xfrm>
              <a:off x="2028305" y="814647"/>
              <a:ext cx="1221968" cy="49876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7686996" y="2076795"/>
            <a:ext cx="3903449" cy="1518334"/>
            <a:chOff x="1180409" y="814648"/>
            <a:chExt cx="2926078" cy="1155469"/>
          </a:xfrm>
        </p:grpSpPr>
        <p:sp>
          <p:nvSpPr>
            <p:cNvPr id="19" name="Gleichschenkliges Dreieck 18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Bluedot_Button_Type_Right</a:t>
              </a:r>
              <a:endParaRPr lang="de-DE" sz="1200" dirty="0"/>
            </a:p>
          </p:txBody>
        </p:sp>
        <p:sp>
          <p:nvSpPr>
            <p:cNvPr id="20" name="Gleichschenkliges Dreieck 19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8056055" y="3861602"/>
            <a:ext cx="1379913" cy="698269"/>
            <a:chOff x="224442" y="3981796"/>
            <a:chExt cx="1379913" cy="698269"/>
          </a:xfrm>
        </p:grpSpPr>
        <p:sp>
          <p:nvSpPr>
            <p:cNvPr id="22" name="Rechteck 21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&amp;</a:t>
              </a:r>
              <a:r>
                <a:rPr lang="de-DE" dirty="0" err="1" smtClean="0"/>
                <a:t>gt</a:t>
              </a:r>
              <a:r>
                <a:rPr lang="de-DE" dirty="0" smtClean="0"/>
                <a:t>;&amp;</a:t>
              </a:r>
              <a:r>
                <a:rPr lang="de-DE" dirty="0" err="1" smtClean="0"/>
                <a:t>gt</a:t>
              </a:r>
              <a:r>
                <a:rPr lang="de-DE" dirty="0" smtClean="0"/>
                <a:t>;</a:t>
              </a:r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24443" y="3981796"/>
              <a:ext cx="282633" cy="2161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9801827" y="3861602"/>
            <a:ext cx="1379913" cy="698269"/>
            <a:chOff x="224442" y="3981796"/>
            <a:chExt cx="1379913" cy="698269"/>
          </a:xfrm>
        </p:grpSpPr>
        <p:sp>
          <p:nvSpPr>
            <p:cNvPr id="25" name="Rechteck 24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&amp;</a:t>
              </a:r>
              <a:r>
                <a:rPr lang="de-DE" dirty="0" err="1" smtClean="0"/>
                <a:t>rarr</a:t>
              </a:r>
              <a:r>
                <a:rPr lang="de-DE" dirty="0" smtClean="0"/>
                <a:t>;</a:t>
              </a:r>
              <a:endParaRPr lang="de-DE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224443" y="3981796"/>
              <a:ext cx="282633" cy="2161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448257" y="2549195"/>
            <a:ext cx="2926078" cy="1155470"/>
            <a:chOff x="1180409" y="814647"/>
            <a:chExt cx="2926078" cy="1155470"/>
          </a:xfrm>
        </p:grpSpPr>
        <p:sp>
          <p:nvSpPr>
            <p:cNvPr id="28" name="Gleichschenkliges Dreieck 27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HoldTuning</a:t>
              </a:r>
              <a:endParaRPr lang="de-DE" sz="1200" dirty="0"/>
            </a:p>
          </p:txBody>
        </p:sp>
        <p:sp>
          <p:nvSpPr>
            <p:cNvPr id="29" name="Gleichschenkliges Dreieck 28"/>
            <p:cNvSpPr/>
            <p:nvPr/>
          </p:nvSpPr>
          <p:spPr>
            <a:xfrm>
              <a:off x="2028305" y="814647"/>
              <a:ext cx="1221968" cy="49876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2981446" y="3337511"/>
            <a:ext cx="3871887" cy="1609905"/>
            <a:chOff x="1180409" y="814648"/>
            <a:chExt cx="2926078" cy="1155469"/>
          </a:xfrm>
        </p:grpSpPr>
        <p:sp>
          <p:nvSpPr>
            <p:cNvPr id="31" name="Gleichschenkliges Dreieck 30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Bluedot_Manual_Language</a:t>
              </a:r>
              <a:endParaRPr lang="de-DE" sz="1200" dirty="0"/>
            </a:p>
          </p:txBody>
        </p:sp>
        <p:sp>
          <p:nvSpPr>
            <p:cNvPr id="32" name="Gleichschenkliges Dreieck 31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5176896" y="67886"/>
            <a:ext cx="3721329" cy="1526771"/>
            <a:chOff x="1180409" y="814648"/>
            <a:chExt cx="2926078" cy="1155469"/>
          </a:xfrm>
        </p:grpSpPr>
        <p:sp>
          <p:nvSpPr>
            <p:cNvPr id="34" name="Gleichschenkliges Dreieck 33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Bluedot_Button_Type_Left</a:t>
              </a:r>
              <a:endParaRPr lang="de-DE" sz="1200" dirty="0"/>
            </a:p>
          </p:txBody>
        </p:sp>
        <p:sp>
          <p:nvSpPr>
            <p:cNvPr id="35" name="Gleichschenkliges Dreieck 34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5462944" y="1752883"/>
            <a:ext cx="1379913" cy="698269"/>
            <a:chOff x="224442" y="3981796"/>
            <a:chExt cx="1379913" cy="698269"/>
          </a:xfrm>
        </p:grpSpPr>
        <p:sp>
          <p:nvSpPr>
            <p:cNvPr id="37" name="Rechteck 36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&amp;</a:t>
              </a:r>
              <a:r>
                <a:rPr lang="de-DE" dirty="0" err="1" smtClean="0"/>
                <a:t>lt</a:t>
              </a:r>
              <a:r>
                <a:rPr lang="de-DE" dirty="0" smtClean="0"/>
                <a:t>;&amp;</a:t>
              </a:r>
              <a:r>
                <a:rPr lang="de-DE" dirty="0" err="1" smtClean="0"/>
                <a:t>lt</a:t>
              </a:r>
              <a:r>
                <a:rPr lang="de-DE" dirty="0" smtClean="0"/>
                <a:t>;</a:t>
              </a:r>
              <a:endParaRPr lang="de-DE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24443" y="3981796"/>
              <a:ext cx="282633" cy="2161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7366099" y="1752883"/>
            <a:ext cx="1379913" cy="698269"/>
            <a:chOff x="224442" y="3981796"/>
            <a:chExt cx="1379913" cy="698269"/>
          </a:xfrm>
        </p:grpSpPr>
        <p:sp>
          <p:nvSpPr>
            <p:cNvPr id="40" name="Rechteck 39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&amp;</a:t>
              </a:r>
              <a:r>
                <a:rPr lang="de-DE" dirty="0" err="1" smtClean="0"/>
                <a:t>larr</a:t>
              </a:r>
              <a:r>
                <a:rPr lang="de-DE" dirty="0" smtClean="0"/>
                <a:t>;</a:t>
              </a:r>
              <a:endParaRPr lang="de-DE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24443" y="3981796"/>
              <a:ext cx="282633" cy="2161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854378" y="5296533"/>
            <a:ext cx="3667249" cy="950399"/>
            <a:chOff x="224442" y="3981796"/>
            <a:chExt cx="1379913" cy="698269"/>
          </a:xfrm>
        </p:grpSpPr>
        <p:sp>
          <p:nvSpPr>
            <p:cNvPr id="43" name="Rechteck 42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Bluedot_Manual_Language_English</a:t>
              </a:r>
              <a:endParaRPr lang="de-DE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24443" y="3981796"/>
              <a:ext cx="282633" cy="2161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4671440" y="5303471"/>
            <a:ext cx="3667249" cy="950399"/>
            <a:chOff x="224442" y="3981796"/>
            <a:chExt cx="1379913" cy="698269"/>
          </a:xfrm>
        </p:grpSpPr>
        <p:sp>
          <p:nvSpPr>
            <p:cNvPr id="46" name="Rechteck 45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Bluedot_Manual_Language_German</a:t>
              </a:r>
              <a:endParaRPr lang="de-DE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224443" y="3981796"/>
              <a:ext cx="282633" cy="2161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</a:t>
              </a:r>
              <a:endParaRPr lang="de-DE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8643637" y="5143278"/>
            <a:ext cx="3272790" cy="1256907"/>
            <a:chOff x="1180409" y="814647"/>
            <a:chExt cx="2926078" cy="1155470"/>
          </a:xfrm>
        </p:grpSpPr>
        <p:sp>
          <p:nvSpPr>
            <p:cNvPr id="49" name="Gleichschenkliges Dreieck 48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NumericKeypadSearch</a:t>
              </a:r>
              <a:endParaRPr lang="de-DE" sz="1200" dirty="0"/>
            </a:p>
          </p:txBody>
        </p:sp>
        <p:sp>
          <p:nvSpPr>
            <p:cNvPr id="50" name="Gleichschenkliges Dreieck 49"/>
            <p:cNvSpPr/>
            <p:nvPr/>
          </p:nvSpPr>
          <p:spPr>
            <a:xfrm>
              <a:off x="2028305" y="814647"/>
              <a:ext cx="1221968" cy="49876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cxnSp>
        <p:nvCxnSpPr>
          <p:cNvPr id="3" name="Gerader Verbinder 2"/>
          <p:cNvCxnSpPr>
            <a:stCxn id="4" idx="3"/>
            <a:endCxn id="10" idx="0"/>
          </p:cNvCxnSpPr>
          <p:nvPr/>
        </p:nvCxnSpPr>
        <p:spPr>
          <a:xfrm flipH="1">
            <a:off x="1044855" y="1271847"/>
            <a:ext cx="1485859" cy="2368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4" idx="3"/>
            <a:endCxn id="5" idx="0"/>
          </p:cNvCxnSpPr>
          <p:nvPr/>
        </p:nvCxnSpPr>
        <p:spPr>
          <a:xfrm>
            <a:off x="2530714" y="1271847"/>
            <a:ext cx="157290" cy="2509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4" idx="3"/>
            <a:endCxn id="13" idx="0"/>
          </p:cNvCxnSpPr>
          <p:nvPr/>
        </p:nvCxnSpPr>
        <p:spPr>
          <a:xfrm>
            <a:off x="2530714" y="1271847"/>
            <a:ext cx="1812577" cy="2509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34" idx="3"/>
            <a:endCxn id="37" idx="0"/>
          </p:cNvCxnSpPr>
          <p:nvPr/>
        </p:nvCxnSpPr>
        <p:spPr>
          <a:xfrm flipH="1">
            <a:off x="6152901" y="1594657"/>
            <a:ext cx="884660" cy="1582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Gerader Verbinder 55"/>
          <p:cNvCxnSpPr>
            <a:stCxn id="34" idx="3"/>
            <a:endCxn id="40" idx="0"/>
          </p:cNvCxnSpPr>
          <p:nvPr/>
        </p:nvCxnSpPr>
        <p:spPr>
          <a:xfrm>
            <a:off x="7037561" y="1594657"/>
            <a:ext cx="1018495" cy="1582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9" idx="3"/>
            <a:endCxn id="22" idx="0"/>
          </p:cNvCxnSpPr>
          <p:nvPr/>
        </p:nvCxnSpPr>
        <p:spPr>
          <a:xfrm flipH="1">
            <a:off x="8746012" y="3595129"/>
            <a:ext cx="892709" cy="2664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19" idx="3"/>
            <a:endCxn id="25" idx="0"/>
          </p:cNvCxnSpPr>
          <p:nvPr/>
        </p:nvCxnSpPr>
        <p:spPr>
          <a:xfrm>
            <a:off x="9638721" y="3595129"/>
            <a:ext cx="853063" cy="2664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31" idx="3"/>
            <a:endCxn id="43" idx="0"/>
          </p:cNvCxnSpPr>
          <p:nvPr/>
        </p:nvCxnSpPr>
        <p:spPr>
          <a:xfrm flipH="1">
            <a:off x="2688003" y="4947416"/>
            <a:ext cx="2229387" cy="3491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31" idx="3"/>
            <a:endCxn id="46" idx="0"/>
          </p:cNvCxnSpPr>
          <p:nvPr/>
        </p:nvCxnSpPr>
        <p:spPr>
          <a:xfrm>
            <a:off x="4917390" y="4947416"/>
            <a:ext cx="1587675" cy="3560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0" idx="2"/>
            <a:endCxn id="29" idx="0"/>
          </p:cNvCxnSpPr>
          <p:nvPr/>
        </p:nvCxnSpPr>
        <p:spPr>
          <a:xfrm>
            <a:off x="1044855" y="2207008"/>
            <a:ext cx="862282" cy="3421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5" idx="2"/>
            <a:endCxn id="29" idx="0"/>
          </p:cNvCxnSpPr>
          <p:nvPr/>
        </p:nvCxnSpPr>
        <p:spPr>
          <a:xfrm flipH="1">
            <a:off x="1907137" y="2221107"/>
            <a:ext cx="780867" cy="32808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13" idx="2"/>
            <a:endCxn id="29" idx="0"/>
          </p:cNvCxnSpPr>
          <p:nvPr/>
        </p:nvCxnSpPr>
        <p:spPr>
          <a:xfrm flipH="1">
            <a:off x="1907137" y="2221107"/>
            <a:ext cx="2436154" cy="32808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 rot="21256650">
            <a:off x="3701086" y="2184899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exclude</a:t>
            </a:r>
            <a:endParaRPr lang="de-DE" sz="900" dirty="0"/>
          </a:p>
        </p:txBody>
      </p:sp>
      <p:cxnSp>
        <p:nvCxnSpPr>
          <p:cNvPr id="74" name="Gerade Verbindung mit Pfeil 73"/>
          <p:cNvCxnSpPr>
            <a:stCxn id="5" idx="2"/>
            <a:endCxn id="50" idx="0"/>
          </p:cNvCxnSpPr>
          <p:nvPr/>
        </p:nvCxnSpPr>
        <p:spPr>
          <a:xfrm>
            <a:off x="2688004" y="2221107"/>
            <a:ext cx="7587376" cy="292217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10" idx="2"/>
            <a:endCxn id="37" idx="1"/>
          </p:cNvCxnSpPr>
          <p:nvPr/>
        </p:nvCxnSpPr>
        <p:spPr>
          <a:xfrm flipV="1">
            <a:off x="1044855" y="2102018"/>
            <a:ext cx="4418089" cy="1049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10" idx="2"/>
            <a:endCxn id="22" idx="1"/>
          </p:cNvCxnSpPr>
          <p:nvPr/>
        </p:nvCxnSpPr>
        <p:spPr>
          <a:xfrm>
            <a:off x="1044855" y="2207008"/>
            <a:ext cx="7011200" cy="20037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13" idx="2"/>
            <a:endCxn id="40" idx="1"/>
          </p:cNvCxnSpPr>
          <p:nvPr/>
        </p:nvCxnSpPr>
        <p:spPr>
          <a:xfrm flipV="1">
            <a:off x="4343291" y="2102018"/>
            <a:ext cx="3022808" cy="1190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13" idx="2"/>
            <a:endCxn id="25" idx="1"/>
          </p:cNvCxnSpPr>
          <p:nvPr/>
        </p:nvCxnSpPr>
        <p:spPr>
          <a:xfrm>
            <a:off x="4343291" y="2221107"/>
            <a:ext cx="5458536" cy="19896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13" idx="2"/>
            <a:endCxn id="49" idx="1"/>
          </p:cNvCxnSpPr>
          <p:nvPr/>
        </p:nvCxnSpPr>
        <p:spPr>
          <a:xfrm>
            <a:off x="4343291" y="2221107"/>
            <a:ext cx="5118544" cy="355062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 rot="1958948">
            <a:off x="8873527" y="5391065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exclude</a:t>
            </a:r>
            <a:endParaRPr lang="de-DE" sz="900" dirty="0"/>
          </a:p>
        </p:txBody>
      </p:sp>
      <p:cxnSp>
        <p:nvCxnSpPr>
          <p:cNvPr id="94" name="Gerade Verbindung mit Pfeil 93"/>
          <p:cNvCxnSpPr>
            <a:stCxn id="10" idx="2"/>
            <a:endCxn id="49" idx="1"/>
          </p:cNvCxnSpPr>
          <p:nvPr/>
        </p:nvCxnSpPr>
        <p:spPr>
          <a:xfrm>
            <a:off x="1044855" y="2207008"/>
            <a:ext cx="8416980" cy="356472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 rot="1383941">
            <a:off x="8429943" y="5268656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exclude</a:t>
            </a:r>
            <a:endParaRPr lang="de-DE" sz="900" dirty="0"/>
          </a:p>
        </p:txBody>
      </p:sp>
      <p:cxnSp>
        <p:nvCxnSpPr>
          <p:cNvPr id="98" name="Gerade Verbindung mit Pfeil 97"/>
          <p:cNvCxnSpPr>
            <a:stCxn id="5" idx="2"/>
            <a:endCxn id="37" idx="2"/>
          </p:cNvCxnSpPr>
          <p:nvPr/>
        </p:nvCxnSpPr>
        <p:spPr>
          <a:xfrm>
            <a:off x="2688004" y="2221107"/>
            <a:ext cx="3464897" cy="23004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5" idx="2"/>
            <a:endCxn id="22" idx="1"/>
          </p:cNvCxnSpPr>
          <p:nvPr/>
        </p:nvCxnSpPr>
        <p:spPr>
          <a:xfrm>
            <a:off x="2688004" y="2221107"/>
            <a:ext cx="5368051" cy="198963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8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Jentsch</dc:creator>
  <cp:lastModifiedBy>Felix Jentsch</cp:lastModifiedBy>
  <cp:revision>8</cp:revision>
  <dcterms:created xsi:type="dcterms:W3CDTF">2018-11-14T10:45:58Z</dcterms:created>
  <dcterms:modified xsi:type="dcterms:W3CDTF">2018-11-14T11:32:58Z</dcterms:modified>
</cp:coreProperties>
</file>