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1" r:id="rId3"/>
    <p:sldId id="262" r:id="rId4"/>
    <p:sldId id="267" r:id="rId5"/>
    <p:sldId id="263" r:id="rId6"/>
    <p:sldId id="278" r:id="rId7"/>
    <p:sldId id="268" r:id="rId8"/>
    <p:sldId id="269" r:id="rId9"/>
    <p:sldId id="277" r:id="rId10"/>
    <p:sldId id="271" r:id="rId11"/>
    <p:sldId id="276" r:id="rId12"/>
    <p:sldId id="270" r:id="rId13"/>
    <p:sldId id="273" r:id="rId14"/>
    <p:sldId id="272" r:id="rId15"/>
    <p:sldId id="274" r:id="rId16"/>
    <p:sldId id="259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isson freitas" userId="1514479e8bcd5ce4" providerId="LiveId" clId="{4AF02B56-420E-461A-BFCA-7C084C82D630}"/>
    <pc:docChg chg="undo redo custSel addSld delSld modSld sldOrd">
      <pc:chgData name="wallisson freitas" userId="1514479e8bcd5ce4" providerId="LiveId" clId="{4AF02B56-420E-461A-BFCA-7C084C82D630}" dt="2021-12-23T23:53:45.438" v="864" actId="732"/>
      <pc:docMkLst>
        <pc:docMk/>
      </pc:docMkLst>
      <pc:sldChg chg="modSp mod">
        <pc:chgData name="wallisson freitas" userId="1514479e8bcd5ce4" providerId="LiveId" clId="{4AF02B56-420E-461A-BFCA-7C084C82D630}" dt="2021-12-13T13:09:11.526" v="463" actId="313"/>
        <pc:sldMkLst>
          <pc:docMk/>
          <pc:sldMk cId="3893751449" sldId="261"/>
        </pc:sldMkLst>
        <pc:spChg chg="mod">
          <ac:chgData name="wallisson freitas" userId="1514479e8bcd5ce4" providerId="LiveId" clId="{4AF02B56-420E-461A-BFCA-7C084C82D630}" dt="2021-12-13T13:09:11.526" v="463" actId="313"/>
          <ac:spMkLst>
            <pc:docMk/>
            <pc:sldMk cId="3893751449" sldId="261"/>
            <ac:spMk id="3" creationId="{473DA47E-E46F-4E4D-B678-9BFEF065B248}"/>
          </ac:spMkLst>
        </pc:spChg>
      </pc:sldChg>
      <pc:sldChg chg="modSp mod">
        <pc:chgData name="wallisson freitas" userId="1514479e8bcd5ce4" providerId="LiveId" clId="{4AF02B56-420E-461A-BFCA-7C084C82D630}" dt="2021-12-23T23:53:27.443" v="861" actId="20577"/>
        <pc:sldMkLst>
          <pc:docMk/>
          <pc:sldMk cId="1039673369" sldId="262"/>
        </pc:sldMkLst>
        <pc:spChg chg="mod">
          <ac:chgData name="wallisson freitas" userId="1514479e8bcd5ce4" providerId="LiveId" clId="{4AF02B56-420E-461A-BFCA-7C084C82D630}" dt="2021-12-23T23:53:27.443" v="861" actId="20577"/>
          <ac:spMkLst>
            <pc:docMk/>
            <pc:sldMk cId="1039673369" sldId="262"/>
            <ac:spMk id="3" creationId="{473DA47E-E46F-4E4D-B678-9BFEF065B248}"/>
          </ac:spMkLst>
        </pc:spChg>
      </pc:sldChg>
      <pc:sldChg chg="addSp delSp modSp mod">
        <pc:chgData name="wallisson freitas" userId="1514479e8bcd5ce4" providerId="LiveId" clId="{4AF02B56-420E-461A-BFCA-7C084C82D630}" dt="2021-12-23T23:52:55.292" v="858" actId="732"/>
        <pc:sldMkLst>
          <pc:docMk/>
          <pc:sldMk cId="3761635272" sldId="263"/>
        </pc:sldMkLst>
        <pc:spChg chg="del">
          <ac:chgData name="wallisson freitas" userId="1514479e8bcd5ce4" providerId="LiveId" clId="{4AF02B56-420E-461A-BFCA-7C084C82D630}" dt="2021-12-13T03:58:03.090" v="2" actId="22"/>
          <ac:spMkLst>
            <pc:docMk/>
            <pc:sldMk cId="3761635272" sldId="263"/>
            <ac:spMk id="3" creationId="{473DA47E-E46F-4E4D-B678-9BFEF065B248}"/>
          </ac:spMkLst>
        </pc:spChg>
        <pc:picChg chg="add mod ord modCrop">
          <ac:chgData name="wallisson freitas" userId="1514479e8bcd5ce4" providerId="LiveId" clId="{4AF02B56-420E-461A-BFCA-7C084C82D630}" dt="2021-12-23T23:52:55.292" v="858" actId="732"/>
          <ac:picMkLst>
            <pc:docMk/>
            <pc:sldMk cId="3761635272" sldId="263"/>
            <ac:picMk id="6" creationId="{5091EF1B-397E-4E44-82FA-7B34580B9302}"/>
          </ac:picMkLst>
        </pc:picChg>
      </pc:sldChg>
      <pc:sldChg chg="modSp mod">
        <pc:chgData name="wallisson freitas" userId="1514479e8bcd5ce4" providerId="LiveId" clId="{4AF02B56-420E-461A-BFCA-7C084C82D630}" dt="2021-12-13T04:06:56.612" v="167" actId="1076"/>
        <pc:sldMkLst>
          <pc:docMk/>
          <pc:sldMk cId="3077779660" sldId="267"/>
        </pc:sldMkLst>
        <pc:spChg chg="mod">
          <ac:chgData name="wallisson freitas" userId="1514479e8bcd5ce4" providerId="LiveId" clId="{4AF02B56-420E-461A-BFCA-7C084C82D630}" dt="2021-12-13T04:06:56.612" v="167" actId="1076"/>
          <ac:spMkLst>
            <pc:docMk/>
            <pc:sldMk cId="3077779660" sldId="267"/>
            <ac:spMk id="3" creationId="{473DA47E-E46F-4E4D-B678-9BFEF065B248}"/>
          </ac:spMkLst>
        </pc:spChg>
      </pc:sldChg>
      <pc:sldChg chg="addSp delSp modSp add mod">
        <pc:chgData name="wallisson freitas" userId="1514479e8bcd5ce4" providerId="LiveId" clId="{4AF02B56-420E-461A-BFCA-7C084C82D630}" dt="2021-12-23T23:53:45.438" v="864" actId="732"/>
        <pc:sldMkLst>
          <pc:docMk/>
          <pc:sldMk cId="1530163550" sldId="268"/>
        </pc:sldMkLst>
        <pc:spChg chg="del mod">
          <ac:chgData name="wallisson freitas" userId="1514479e8bcd5ce4" providerId="LiveId" clId="{4AF02B56-420E-461A-BFCA-7C084C82D630}" dt="2021-12-13T03:59:13.898" v="13" actId="22"/>
          <ac:spMkLst>
            <pc:docMk/>
            <pc:sldMk cId="1530163550" sldId="268"/>
            <ac:spMk id="3" creationId="{473DA47E-E46F-4E4D-B678-9BFEF065B248}"/>
          </ac:spMkLst>
        </pc:spChg>
        <pc:picChg chg="add mod ord modCrop">
          <ac:chgData name="wallisson freitas" userId="1514479e8bcd5ce4" providerId="LiveId" clId="{4AF02B56-420E-461A-BFCA-7C084C82D630}" dt="2021-12-23T23:53:45.438" v="864" actId="732"/>
          <ac:picMkLst>
            <pc:docMk/>
            <pc:sldMk cId="1530163550" sldId="268"/>
            <ac:picMk id="6" creationId="{D46184B7-1FE5-42C9-8362-39355D31E2EF}"/>
          </ac:picMkLst>
        </pc:picChg>
      </pc:sldChg>
      <pc:sldChg chg="addSp delSp modSp add mod">
        <pc:chgData name="wallisson freitas" userId="1514479e8bcd5ce4" providerId="LiveId" clId="{4AF02B56-420E-461A-BFCA-7C084C82D630}" dt="2021-12-13T04:00:26.733" v="21" actId="14100"/>
        <pc:sldMkLst>
          <pc:docMk/>
          <pc:sldMk cId="3127996048" sldId="269"/>
        </pc:sldMkLst>
        <pc:spChg chg="del">
          <ac:chgData name="wallisson freitas" userId="1514479e8bcd5ce4" providerId="LiveId" clId="{4AF02B56-420E-461A-BFCA-7C084C82D630}" dt="2021-12-13T04:00:09.833" v="19" actId="22"/>
          <ac:spMkLst>
            <pc:docMk/>
            <pc:sldMk cId="3127996048" sldId="269"/>
            <ac:spMk id="3" creationId="{473DA47E-E46F-4E4D-B678-9BFEF065B248}"/>
          </ac:spMkLst>
        </pc:spChg>
        <pc:picChg chg="add mod ord">
          <ac:chgData name="wallisson freitas" userId="1514479e8bcd5ce4" providerId="LiveId" clId="{4AF02B56-420E-461A-BFCA-7C084C82D630}" dt="2021-12-13T04:00:26.733" v="21" actId="14100"/>
          <ac:picMkLst>
            <pc:docMk/>
            <pc:sldMk cId="3127996048" sldId="269"/>
            <ac:picMk id="6" creationId="{FA3CD126-AD72-4EBA-958F-58EF0B464576}"/>
          </ac:picMkLst>
        </pc:picChg>
      </pc:sldChg>
      <pc:sldChg chg="addSp delSp modSp add mod">
        <pc:chgData name="wallisson freitas" userId="1514479e8bcd5ce4" providerId="LiveId" clId="{4AF02B56-420E-461A-BFCA-7C084C82D630}" dt="2021-12-13T04:04:04.885" v="49" actId="1076"/>
        <pc:sldMkLst>
          <pc:docMk/>
          <pc:sldMk cId="2438290209" sldId="270"/>
        </pc:sldMkLst>
        <pc:spChg chg="del">
          <ac:chgData name="wallisson freitas" userId="1514479e8bcd5ce4" providerId="LiveId" clId="{4AF02B56-420E-461A-BFCA-7C084C82D630}" dt="2021-12-13T04:01:51.580" v="28" actId="22"/>
          <ac:spMkLst>
            <pc:docMk/>
            <pc:sldMk cId="2438290209" sldId="270"/>
            <ac:spMk id="3" creationId="{473DA47E-E46F-4E4D-B678-9BFEF065B248}"/>
          </ac:spMkLst>
        </pc:spChg>
        <pc:picChg chg="add mod ord modCrop">
          <ac:chgData name="wallisson freitas" userId="1514479e8bcd5ce4" providerId="LiveId" clId="{4AF02B56-420E-461A-BFCA-7C084C82D630}" dt="2021-12-13T04:04:04.885" v="49" actId="1076"/>
          <ac:picMkLst>
            <pc:docMk/>
            <pc:sldMk cId="2438290209" sldId="270"/>
            <ac:picMk id="6" creationId="{B016C56F-F85A-4D9E-99CB-75D11B51B95F}"/>
          </ac:picMkLst>
        </pc:picChg>
      </pc:sldChg>
      <pc:sldChg chg="addSp delSp modSp add mod ord">
        <pc:chgData name="wallisson freitas" userId="1514479e8bcd5ce4" providerId="LiveId" clId="{4AF02B56-420E-461A-BFCA-7C084C82D630}" dt="2021-12-13T04:01:10.547" v="25"/>
        <pc:sldMkLst>
          <pc:docMk/>
          <pc:sldMk cId="1691976955" sldId="271"/>
        </pc:sldMkLst>
        <pc:spChg chg="del">
          <ac:chgData name="wallisson freitas" userId="1514479e8bcd5ce4" providerId="LiveId" clId="{4AF02B56-420E-461A-BFCA-7C084C82D630}" dt="2021-12-13T04:01:05.451" v="23" actId="22"/>
          <ac:spMkLst>
            <pc:docMk/>
            <pc:sldMk cId="1691976955" sldId="271"/>
            <ac:spMk id="3" creationId="{473DA47E-E46F-4E4D-B678-9BFEF065B248}"/>
          </ac:spMkLst>
        </pc:spChg>
        <pc:picChg chg="add mod ord">
          <ac:chgData name="wallisson freitas" userId="1514479e8bcd5ce4" providerId="LiveId" clId="{4AF02B56-420E-461A-BFCA-7C084C82D630}" dt="2021-12-13T04:01:05.451" v="23" actId="22"/>
          <ac:picMkLst>
            <pc:docMk/>
            <pc:sldMk cId="1691976955" sldId="271"/>
            <ac:picMk id="6" creationId="{958BFFF7-1AD7-49AA-AAA3-2F6BCB20C0B9}"/>
          </ac:picMkLst>
        </pc:picChg>
      </pc:sldChg>
      <pc:sldChg chg="addSp delSp modSp add mod">
        <pc:chgData name="wallisson freitas" userId="1514479e8bcd5ce4" providerId="LiveId" clId="{4AF02B56-420E-461A-BFCA-7C084C82D630}" dt="2021-12-13T12:03:29.391" v="322" actId="1076"/>
        <pc:sldMkLst>
          <pc:docMk/>
          <pc:sldMk cId="3350009550" sldId="272"/>
        </pc:sldMkLst>
        <pc:spChg chg="del">
          <ac:chgData name="wallisson freitas" userId="1514479e8bcd5ce4" providerId="LiveId" clId="{4AF02B56-420E-461A-BFCA-7C084C82D630}" dt="2021-12-13T12:03:03.098" v="317" actId="22"/>
          <ac:spMkLst>
            <pc:docMk/>
            <pc:sldMk cId="3350009550" sldId="272"/>
            <ac:spMk id="3" creationId="{473DA47E-E46F-4E4D-B678-9BFEF065B248}"/>
          </ac:spMkLst>
        </pc:spChg>
        <pc:picChg chg="add mod ord modCrop">
          <ac:chgData name="wallisson freitas" userId="1514479e8bcd5ce4" providerId="LiveId" clId="{4AF02B56-420E-461A-BFCA-7C084C82D630}" dt="2021-12-13T12:03:29.391" v="322" actId="1076"/>
          <ac:picMkLst>
            <pc:docMk/>
            <pc:sldMk cId="3350009550" sldId="272"/>
            <ac:picMk id="6" creationId="{E6064A0F-2988-4FDC-B7E8-A3E8E73E8D50}"/>
          </ac:picMkLst>
        </pc:picChg>
      </pc:sldChg>
      <pc:sldChg chg="addSp delSp modSp add mod">
        <pc:chgData name="wallisson freitas" userId="1514479e8bcd5ce4" providerId="LiveId" clId="{4AF02B56-420E-461A-BFCA-7C084C82D630}" dt="2021-12-13T04:03:28.811" v="42" actId="1076"/>
        <pc:sldMkLst>
          <pc:docMk/>
          <pc:sldMk cId="1681311290" sldId="273"/>
        </pc:sldMkLst>
        <pc:spChg chg="del">
          <ac:chgData name="wallisson freitas" userId="1514479e8bcd5ce4" providerId="LiveId" clId="{4AF02B56-420E-461A-BFCA-7C084C82D630}" dt="2021-12-13T04:02:41.558" v="32" actId="22"/>
          <ac:spMkLst>
            <pc:docMk/>
            <pc:sldMk cId="1681311290" sldId="273"/>
            <ac:spMk id="3" creationId="{473DA47E-E46F-4E4D-B678-9BFEF065B248}"/>
          </ac:spMkLst>
        </pc:spChg>
        <pc:picChg chg="add mod ord modCrop">
          <ac:chgData name="wallisson freitas" userId="1514479e8bcd5ce4" providerId="LiveId" clId="{4AF02B56-420E-461A-BFCA-7C084C82D630}" dt="2021-12-13T04:03:28.811" v="42" actId="1076"/>
          <ac:picMkLst>
            <pc:docMk/>
            <pc:sldMk cId="1681311290" sldId="273"/>
            <ac:picMk id="6" creationId="{F1AEA245-1678-44C6-8AE2-B4FE79E9355B}"/>
          </ac:picMkLst>
        </pc:picChg>
      </pc:sldChg>
      <pc:sldChg chg="addSp delSp modSp add mod">
        <pc:chgData name="wallisson freitas" userId="1514479e8bcd5ce4" providerId="LiveId" clId="{4AF02B56-420E-461A-BFCA-7C084C82D630}" dt="2021-12-13T13:49:42.911" v="649" actId="20577"/>
        <pc:sldMkLst>
          <pc:docMk/>
          <pc:sldMk cId="2104707008" sldId="274"/>
        </pc:sldMkLst>
        <pc:spChg chg="mod">
          <ac:chgData name="wallisson freitas" userId="1514479e8bcd5ce4" providerId="LiveId" clId="{4AF02B56-420E-461A-BFCA-7C084C82D630}" dt="2021-12-13T12:42:23.207" v="401" actId="20577"/>
          <ac:spMkLst>
            <pc:docMk/>
            <pc:sldMk cId="2104707008" sldId="274"/>
            <ac:spMk id="2" creationId="{C0CA5A53-7006-42C1-9E7F-247175672930}"/>
          </ac:spMkLst>
        </pc:spChg>
        <pc:spChg chg="add mod">
          <ac:chgData name="wallisson freitas" userId="1514479e8bcd5ce4" providerId="LiveId" clId="{4AF02B56-420E-461A-BFCA-7C084C82D630}" dt="2021-12-13T13:49:42.911" v="649" actId="20577"/>
          <ac:spMkLst>
            <pc:docMk/>
            <pc:sldMk cId="2104707008" sldId="274"/>
            <ac:spMk id="5" creationId="{D082C4B6-54A6-446B-8756-AD240DFCD78C}"/>
          </ac:spMkLst>
        </pc:spChg>
        <pc:picChg chg="del">
          <ac:chgData name="wallisson freitas" userId="1514479e8bcd5ce4" providerId="LiveId" clId="{4AF02B56-420E-461A-BFCA-7C084C82D630}" dt="2021-12-13T12:40:30.098" v="357" actId="478"/>
          <ac:picMkLst>
            <pc:docMk/>
            <pc:sldMk cId="2104707008" sldId="274"/>
            <ac:picMk id="6" creationId="{E6064A0F-2988-4FDC-B7E8-A3E8E73E8D50}"/>
          </ac:picMkLst>
        </pc:picChg>
      </pc:sldChg>
      <pc:sldChg chg="addSp delSp modSp add del mod">
        <pc:chgData name="wallisson freitas" userId="1514479e8bcd5ce4" providerId="LiveId" clId="{4AF02B56-420E-461A-BFCA-7C084C82D630}" dt="2021-12-13T13:30:03.970" v="519" actId="47"/>
        <pc:sldMkLst>
          <pc:docMk/>
          <pc:sldMk cId="3989060831" sldId="275"/>
        </pc:sldMkLst>
        <pc:spChg chg="add mod">
          <ac:chgData name="wallisson freitas" userId="1514479e8bcd5ce4" providerId="LiveId" clId="{4AF02B56-420E-461A-BFCA-7C084C82D630}" dt="2021-12-13T12:40:31.702" v="358" actId="478"/>
          <ac:spMkLst>
            <pc:docMk/>
            <pc:sldMk cId="3989060831" sldId="275"/>
            <ac:spMk id="5" creationId="{0CD590B1-081A-4C5F-A2E5-7001F89428EF}"/>
          </ac:spMkLst>
        </pc:spChg>
        <pc:picChg chg="del">
          <ac:chgData name="wallisson freitas" userId="1514479e8bcd5ce4" providerId="LiveId" clId="{4AF02B56-420E-461A-BFCA-7C084C82D630}" dt="2021-12-13T12:40:31.702" v="358" actId="478"/>
          <ac:picMkLst>
            <pc:docMk/>
            <pc:sldMk cId="3989060831" sldId="275"/>
            <ac:picMk id="6" creationId="{E6064A0F-2988-4FDC-B7E8-A3E8E73E8D50}"/>
          </ac:picMkLst>
        </pc:picChg>
      </pc:sldChg>
      <pc:sldChg chg="addSp delSp modSp add mod ord">
        <pc:chgData name="wallisson freitas" userId="1514479e8bcd5ce4" providerId="LiveId" clId="{4AF02B56-420E-461A-BFCA-7C084C82D630}" dt="2021-12-13T13:34:56.699" v="521" actId="22"/>
        <pc:sldMkLst>
          <pc:docMk/>
          <pc:sldMk cId="1945826831" sldId="276"/>
        </pc:sldMkLst>
        <pc:spChg chg="add del mod">
          <ac:chgData name="wallisson freitas" userId="1514479e8bcd5ce4" providerId="LiveId" clId="{4AF02B56-420E-461A-BFCA-7C084C82D630}" dt="2021-12-13T12:42:04.246" v="368" actId="22"/>
          <ac:spMkLst>
            <pc:docMk/>
            <pc:sldMk cId="1945826831" sldId="276"/>
            <ac:spMk id="5" creationId="{D06799C2-E4CA-40E1-A4D8-B915E692A206}"/>
          </ac:spMkLst>
        </pc:spChg>
        <pc:spChg chg="add del mod">
          <ac:chgData name="wallisson freitas" userId="1514479e8bcd5ce4" providerId="LiveId" clId="{4AF02B56-420E-461A-BFCA-7C084C82D630}" dt="2021-12-13T13:34:56.699" v="521" actId="22"/>
          <ac:spMkLst>
            <pc:docMk/>
            <pc:sldMk cId="1945826831" sldId="276"/>
            <ac:spMk id="10" creationId="{0D395F32-7EE6-4BCA-A86D-F77606705ED7}"/>
          </ac:spMkLst>
        </pc:spChg>
        <pc:picChg chg="del">
          <ac:chgData name="wallisson freitas" userId="1514479e8bcd5ce4" providerId="LiveId" clId="{4AF02B56-420E-461A-BFCA-7C084C82D630}" dt="2021-12-13T12:40:47.501" v="361" actId="478"/>
          <ac:picMkLst>
            <pc:docMk/>
            <pc:sldMk cId="1945826831" sldId="276"/>
            <ac:picMk id="6" creationId="{FA3CD126-AD72-4EBA-958F-58EF0B464576}"/>
          </ac:picMkLst>
        </pc:picChg>
        <pc:picChg chg="add del mod ord">
          <ac:chgData name="wallisson freitas" userId="1514479e8bcd5ce4" providerId="LiveId" clId="{4AF02B56-420E-461A-BFCA-7C084C82D630}" dt="2021-12-13T13:34:54.976" v="520" actId="478"/>
          <ac:picMkLst>
            <pc:docMk/>
            <pc:sldMk cId="1945826831" sldId="276"/>
            <ac:picMk id="8" creationId="{E315F34D-F869-402F-8D38-3BC7AF53A737}"/>
          </ac:picMkLst>
        </pc:picChg>
        <pc:picChg chg="add mod ord">
          <ac:chgData name="wallisson freitas" userId="1514479e8bcd5ce4" providerId="LiveId" clId="{4AF02B56-420E-461A-BFCA-7C084C82D630}" dt="2021-12-13T13:34:56.699" v="521" actId="22"/>
          <ac:picMkLst>
            <pc:docMk/>
            <pc:sldMk cId="1945826831" sldId="276"/>
            <ac:picMk id="12" creationId="{B692971D-961F-4D5B-96A3-F025FA8A73C9}"/>
          </ac:picMkLst>
        </pc:picChg>
      </pc:sldChg>
      <pc:sldChg chg="addSp delSp modSp add mod ord">
        <pc:chgData name="wallisson freitas" userId="1514479e8bcd5ce4" providerId="LiveId" clId="{4AF02B56-420E-461A-BFCA-7C084C82D630}" dt="2021-12-13T13:35:23.848" v="525" actId="1076"/>
        <pc:sldMkLst>
          <pc:docMk/>
          <pc:sldMk cId="1253370706" sldId="277"/>
        </pc:sldMkLst>
        <pc:spChg chg="add del mod">
          <ac:chgData name="wallisson freitas" userId="1514479e8bcd5ce4" providerId="LiveId" clId="{4AF02B56-420E-461A-BFCA-7C084C82D630}" dt="2021-12-13T12:41:14.582" v="363" actId="22"/>
          <ac:spMkLst>
            <pc:docMk/>
            <pc:sldMk cId="1253370706" sldId="277"/>
            <ac:spMk id="5" creationId="{75410C48-E5C5-401C-84B4-B514EDFF15FE}"/>
          </ac:spMkLst>
        </pc:spChg>
        <pc:spChg chg="add del mod">
          <ac:chgData name="wallisson freitas" userId="1514479e8bcd5ce4" providerId="LiveId" clId="{4AF02B56-420E-461A-BFCA-7C084C82D630}" dt="2021-12-13T13:35:19.833" v="523" actId="22"/>
          <ac:spMkLst>
            <pc:docMk/>
            <pc:sldMk cId="1253370706" sldId="277"/>
            <ac:spMk id="10" creationId="{77155467-2338-4CF8-A6B8-50D721C9E7FD}"/>
          </ac:spMkLst>
        </pc:spChg>
        <pc:picChg chg="del">
          <ac:chgData name="wallisson freitas" userId="1514479e8bcd5ce4" providerId="LiveId" clId="{4AF02B56-420E-461A-BFCA-7C084C82D630}" dt="2021-12-13T12:40:52.304" v="362" actId="478"/>
          <ac:picMkLst>
            <pc:docMk/>
            <pc:sldMk cId="1253370706" sldId="277"/>
            <ac:picMk id="6" creationId="{958BFFF7-1AD7-49AA-AAA3-2F6BCB20C0B9}"/>
          </ac:picMkLst>
        </pc:picChg>
        <pc:picChg chg="add del mod ord">
          <ac:chgData name="wallisson freitas" userId="1514479e8bcd5ce4" providerId="LiveId" clId="{4AF02B56-420E-461A-BFCA-7C084C82D630}" dt="2021-12-13T13:35:18.523" v="522" actId="478"/>
          <ac:picMkLst>
            <pc:docMk/>
            <pc:sldMk cId="1253370706" sldId="277"/>
            <ac:picMk id="8" creationId="{5C25E24D-FB53-4091-8121-3649151F955C}"/>
          </ac:picMkLst>
        </pc:picChg>
        <pc:picChg chg="add mod ord">
          <ac:chgData name="wallisson freitas" userId="1514479e8bcd5ce4" providerId="LiveId" clId="{4AF02B56-420E-461A-BFCA-7C084C82D630}" dt="2021-12-13T13:35:23.848" v="525" actId="1076"/>
          <ac:picMkLst>
            <pc:docMk/>
            <pc:sldMk cId="1253370706" sldId="277"/>
            <ac:picMk id="12" creationId="{98B4A3EF-803F-4D2E-B8F9-878271078119}"/>
          </ac:picMkLst>
        </pc:picChg>
      </pc:sldChg>
      <pc:sldChg chg="addSp delSp modSp add mod">
        <pc:chgData name="wallisson freitas" userId="1514479e8bcd5ce4" providerId="LiveId" clId="{4AF02B56-420E-461A-BFCA-7C084C82D630}" dt="2021-12-23T23:53:25.116" v="860" actId="732"/>
        <pc:sldMkLst>
          <pc:docMk/>
          <pc:sldMk cId="2454555154" sldId="278"/>
        </pc:sldMkLst>
        <pc:spChg chg="add del mod">
          <ac:chgData name="wallisson freitas" userId="1514479e8bcd5ce4" providerId="LiveId" clId="{4AF02B56-420E-461A-BFCA-7C084C82D630}" dt="2021-12-13T12:59:00.395" v="409"/>
          <ac:spMkLst>
            <pc:docMk/>
            <pc:sldMk cId="2454555154" sldId="278"/>
            <ac:spMk id="5" creationId="{CDA4C8CA-E877-4DCB-A329-950C6068C002}"/>
          </ac:spMkLst>
        </pc:spChg>
        <pc:picChg chg="del">
          <ac:chgData name="wallisson freitas" userId="1514479e8bcd5ce4" providerId="LiveId" clId="{4AF02B56-420E-461A-BFCA-7C084C82D630}" dt="2021-12-13T12:58:47.254" v="403" actId="478"/>
          <ac:picMkLst>
            <pc:docMk/>
            <pc:sldMk cId="2454555154" sldId="278"/>
            <ac:picMk id="6" creationId="{5091EF1B-397E-4E44-82FA-7B34580B9302}"/>
          </ac:picMkLst>
        </pc:picChg>
        <pc:picChg chg="add del mod">
          <ac:chgData name="wallisson freitas" userId="1514479e8bcd5ce4" providerId="LiveId" clId="{4AF02B56-420E-461A-BFCA-7C084C82D630}" dt="2021-12-13T12:58:59.023" v="408" actId="21"/>
          <ac:picMkLst>
            <pc:docMk/>
            <pc:sldMk cId="2454555154" sldId="278"/>
            <ac:picMk id="8" creationId="{DD8EBBBF-9688-456E-9797-44E0FCCE45D4}"/>
          </ac:picMkLst>
        </pc:picChg>
        <pc:picChg chg="add mod modCrop">
          <ac:chgData name="wallisson freitas" userId="1514479e8bcd5ce4" providerId="LiveId" clId="{4AF02B56-420E-461A-BFCA-7C084C82D630}" dt="2021-12-23T23:53:25.116" v="860" actId="732"/>
          <ac:picMkLst>
            <pc:docMk/>
            <pc:sldMk cId="2454555154" sldId="278"/>
            <ac:picMk id="9" creationId="{DE63B8CA-D5E1-42C3-9B5A-76A8C4D9A52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23/12/2021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23/12/2021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23/12/2021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23/12/2021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23/12/2021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23/12/2021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23/12/2021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23/12/2021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23/12/2021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23/12/2021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23/12/2021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23/12/2021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23/12/2021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23/12/2021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5314" y="1685262"/>
            <a:ext cx="7556686" cy="2439662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6000" dirty="0"/>
              <a:t>Análise de da dados da Covid-19</a:t>
            </a:r>
            <a:endParaRPr lang="pt-b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allisson freitas de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souza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A5A53-7006-42C1-9E7F-2471756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58BFFF7-1AD7-49AA-AAA3-2F6BCB20C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14101"/>
            <a:ext cx="10058400" cy="3748986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7B4FF-53CF-43C8-A031-538B813A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23/12/2021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7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A5A53-7006-42C1-9E7F-2471756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7B4FF-53CF-43C8-A031-538B813A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23/12/2021</a:t>
            </a:fld>
            <a:endParaRPr lang="en-US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B692971D-961F-4D5B-96A3-F025FA8A7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55" y="2108200"/>
            <a:ext cx="10042415" cy="3760788"/>
          </a:xfrm>
        </p:spPr>
      </p:pic>
    </p:spTree>
    <p:extLst>
      <p:ext uri="{BB962C8B-B14F-4D97-AF65-F5344CB8AC3E}">
        <p14:creationId xmlns:p14="http://schemas.microsoft.com/office/powerpoint/2010/main" val="194582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A5A53-7006-42C1-9E7F-2471756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016C56F-F85A-4D9E-99CB-75D11B51B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1" t="1870" r="400"/>
          <a:stretch/>
        </p:blipFill>
        <p:spPr>
          <a:xfrm>
            <a:off x="1097280" y="2103495"/>
            <a:ext cx="10058400" cy="3524026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7B4FF-53CF-43C8-A031-538B813A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23/12/2021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9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A5A53-7006-42C1-9E7F-2471756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1AEA245-1678-44C6-8AE2-B4FE79E93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7" t="3051" r="730"/>
          <a:stretch/>
        </p:blipFill>
        <p:spPr>
          <a:xfrm>
            <a:off x="1097280" y="2147582"/>
            <a:ext cx="10058400" cy="3610314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7B4FF-53CF-43C8-A031-538B813A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23/12/2021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1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A5A53-7006-42C1-9E7F-2471756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6064A0F-2988-4FDC-B7E8-A3E8E73E8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4"/>
          <a:stretch/>
        </p:blipFill>
        <p:spPr>
          <a:xfrm>
            <a:off x="1097280" y="2006132"/>
            <a:ext cx="10058400" cy="3735805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7B4FF-53CF-43C8-A031-538B813A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23/12/2021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0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A5A53-7006-42C1-9E7F-2471756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7B4FF-53CF-43C8-A031-538B813A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23/12/2021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082C4B6-54A6-446B-8756-AD240DFCD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Aplicar um dashboard.</a:t>
            </a:r>
          </a:p>
          <a:p>
            <a:r>
              <a:rPr lang="pt-BR" dirty="0"/>
              <a:t>Melhorar gráficos geográficos.</a:t>
            </a:r>
          </a:p>
          <a:p>
            <a:r>
              <a:rPr lang="pt-BR" dirty="0"/>
              <a:t>Implementar novas formas de visualização.</a:t>
            </a:r>
          </a:p>
          <a:p>
            <a:r>
              <a:rPr lang="pt-BR" dirty="0"/>
              <a:t>Realizar as análises considerando os novos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70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74868"/>
            <a:ext cx="879334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sz="4800" i="1" dirty="0">
                <a:solidFill>
                  <a:srgbClr val="FFFFFF"/>
                </a:solidFill>
              </a:rPr>
              <a:t>"É um pequeno passo para o homem, mas um salto gigante para a humanidade."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–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207039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A5A53-7006-42C1-9E7F-2471756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3DA47E-E46F-4E4D-B678-9BFEF065B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6648"/>
            <a:ext cx="10058400" cy="3760891"/>
          </a:xfrm>
        </p:spPr>
        <p:txBody>
          <a:bodyPr>
            <a:normAutofit/>
          </a:bodyPr>
          <a:lstStyle/>
          <a:p>
            <a:pPr lvl="1"/>
            <a:r>
              <a:rPr lang="pt-BR" sz="2400" dirty="0"/>
              <a:t>A pandemia causado pela Covid-19 vem causando mortes, hospitalizações e outros de problemas para o mundo desde o final de 2019.</a:t>
            </a:r>
          </a:p>
          <a:p>
            <a:pPr lvl="1"/>
            <a:r>
              <a:rPr lang="pt-BR" sz="2400" dirty="0"/>
              <a:t>Os dados foram obtidos no </a:t>
            </a:r>
            <a:r>
              <a:rPr lang="pt-BR" sz="2400" dirty="0" err="1"/>
              <a:t>Kaggle</a:t>
            </a:r>
            <a:r>
              <a:rPr lang="pt-BR" sz="2400" dirty="0"/>
              <a:t>, e são provenientes da WHO.</a:t>
            </a:r>
          </a:p>
          <a:p>
            <a:pPr lvl="1"/>
            <a:r>
              <a:rPr lang="pt-BR" sz="2400" dirty="0"/>
              <a:t>Os dados estão separados em 4 arquivos CSV, e possuem dados acerca da vacinação, casos e mortes Covid-19. </a:t>
            </a:r>
          </a:p>
          <a:p>
            <a:pPr lvl="1"/>
            <a:r>
              <a:rPr lang="pt-BR" sz="2400" dirty="0"/>
              <a:t>Possuem dados categóricos, numéricos e temporais.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7B4FF-53CF-43C8-A031-538B813A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23/12/2021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5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A5A53-7006-42C1-9E7F-2471756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3DA47E-E46F-4E4D-B678-9BFEF065B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84370"/>
            <a:ext cx="10058400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Analisar os dados da vacinação contra a Covid-19 (população parcialmente e completamente vacinados).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Verificar a quantidade e quais vacinas estão sendo utilizadas pelos países.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Analisar o comportamento da série temporal dos casos, novos casos, mortes e novas mortes causada pela Covid-19.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Analisar as curvas de casos e mortes no 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7B4FF-53CF-43C8-A031-538B813A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23/12/2021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7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A5A53-7006-42C1-9E7F-2471756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3DA47E-E46F-4E4D-B678-9BFEF065B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7925"/>
            <a:ext cx="10058400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Foi utilizado aa biblioteca pandas para acessar o dados.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Foi utilizado a biblioteca </a:t>
            </a:r>
            <a:r>
              <a:rPr lang="pt-BR" sz="2400" dirty="0" err="1"/>
              <a:t>plotly</a:t>
            </a:r>
            <a:r>
              <a:rPr lang="pt-B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Utilizou-se a plataforma do Google </a:t>
            </a:r>
            <a:r>
              <a:rPr lang="pt-BR" sz="2400" dirty="0" err="1"/>
              <a:t>Colab</a:t>
            </a:r>
            <a:r>
              <a:rPr lang="pt-BR" sz="2400" dirty="0"/>
              <a:t> para desenvolvimento do projeto.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7B4FF-53CF-43C8-A031-538B813A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23/12/2021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7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A5A53-7006-42C1-9E7F-2471756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091EF1B-397E-4E44-82FA-7B34580B9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674" y="1951412"/>
            <a:ext cx="10028006" cy="425644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7B4FF-53CF-43C8-A031-538B813A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23/12/2021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3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A5A53-7006-42C1-9E7F-2471756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7B4FF-53CF-43C8-A031-538B813A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23/12/2021</a:t>
            </a:fld>
            <a:endParaRPr lang="en-US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E63B8CA-D5E1-42C3-9B5A-76A8C4D9A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62524"/>
            <a:ext cx="10058400" cy="409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5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A5A53-7006-42C1-9E7F-2471756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46184B7-1FE5-42C9-8362-39355D31E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326" y="1950085"/>
            <a:ext cx="10153347" cy="4421847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7B4FF-53CF-43C8-A031-538B813A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23/12/2021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6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A5A53-7006-42C1-9E7F-2471756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A3CD126-AD72-4EBA-958F-58EF0B464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402" y="2122970"/>
            <a:ext cx="10090278" cy="374307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7B4FF-53CF-43C8-A031-538B813A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23/12/2021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9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A5A53-7006-42C1-9E7F-2471756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7B4FF-53CF-43C8-A031-538B813A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23/12/2021</a:t>
            </a:fld>
            <a:endParaRPr lang="en-US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98B4A3EF-803F-4D2E-B8F9-878271078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905" y="2032699"/>
            <a:ext cx="9869149" cy="3760788"/>
          </a:xfrm>
        </p:spPr>
      </p:pic>
    </p:spTree>
    <p:extLst>
      <p:ext uri="{BB962C8B-B14F-4D97-AF65-F5344CB8AC3E}">
        <p14:creationId xmlns:p14="http://schemas.microsoft.com/office/powerpoint/2010/main" val="125337070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{8CA4AD9D-5099-4BC3-94F3-D20AE1A097B8}tf56160789_win32</Template>
  <TotalTime>728</TotalTime>
  <Words>229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1_RetrospectVTI</vt:lpstr>
      <vt:lpstr>Análise de da dados da Covid-19</vt:lpstr>
      <vt:lpstr>Introdução</vt:lpstr>
      <vt:lpstr>Objetivos</vt:lpstr>
      <vt:lpstr>Metodologia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Trabalhos futuros</vt:lpstr>
      <vt:lpstr>"É um pequeno passo para o homem, mas um salto gigante para a humanidade."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 dados da Covid-19</dc:title>
  <dc:creator>wallisson freitas</dc:creator>
  <cp:lastModifiedBy>wallisson freitas</cp:lastModifiedBy>
  <cp:revision>10</cp:revision>
  <dcterms:created xsi:type="dcterms:W3CDTF">2021-12-13T03:37:37Z</dcterms:created>
  <dcterms:modified xsi:type="dcterms:W3CDTF">2021-12-24T02:25:51Z</dcterms:modified>
</cp:coreProperties>
</file>