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1"/>
  </p:notesMasterIdLst>
  <p:sldIdLst>
    <p:sldId id="256" r:id="rId2"/>
    <p:sldId id="261" r:id="rId3"/>
    <p:sldId id="312" r:id="rId4"/>
    <p:sldId id="305" r:id="rId5"/>
    <p:sldId id="311" r:id="rId6"/>
    <p:sldId id="307" r:id="rId7"/>
    <p:sldId id="313" r:id="rId8"/>
    <p:sldId id="314" r:id="rId9"/>
    <p:sldId id="306" r:id="rId10"/>
    <p:sldId id="260" r:id="rId11"/>
    <p:sldId id="258" r:id="rId12"/>
    <p:sldId id="303" r:id="rId13"/>
    <p:sldId id="315" r:id="rId14"/>
    <p:sldId id="304" r:id="rId15"/>
    <p:sldId id="316" r:id="rId16"/>
    <p:sldId id="317" r:id="rId17"/>
    <p:sldId id="308" r:id="rId18"/>
    <p:sldId id="265" r:id="rId19"/>
    <p:sldId id="309" r:id="rId20"/>
  </p:sldIdLst>
  <p:sldSz cx="9144000" cy="5143500" type="screen16x9"/>
  <p:notesSz cx="6858000" cy="9144000"/>
  <p:embeddedFontLst>
    <p:embeddedFont>
      <p:font typeface="Bebas Neue" panose="020B0604020202020204" charset="0"/>
      <p:regular r:id="rId22"/>
    </p:embeddedFont>
    <p:embeddedFont>
      <p:font typeface="Fira Code" panose="020B0809050000020004" pitchFamily="49" charset="0"/>
      <p:regular r:id="rId23"/>
      <p:bold r:id="rId24"/>
    </p:embeddedFont>
    <p:embeddedFont>
      <p:font typeface="Fira Code Light" panose="020B0809050000020004" pitchFamily="49" charset="0"/>
      <p:regular r:id="rId25"/>
      <p:bold r:id="rId26"/>
    </p:embeddedFont>
    <p:embeddedFont>
      <p:font typeface="Oswald" panose="00000500000000000000" pitchFamily="2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5B68C0-37A5-497B-80EF-109CFA0479B9}">
  <a:tblStyle styleId="{925B68C0-37A5-497B-80EF-109CFA0479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835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918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850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863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f65840171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f65840171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449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f65840171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f65840171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229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f65840171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f65840171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411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981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10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883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019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489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79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297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63" r:id="rId6"/>
    <p:sldLayoutId id="2147483671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slide" Target="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slide" Target="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" Target="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slide" Target="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" Target="sl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slide" Target="slide19.xml"/><Relationship Id="rId4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slide" Target="slide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slide" Target="slide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930676" y="2924904"/>
            <a:ext cx="3024852" cy="10100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000" dirty="0"/>
              <a:t>Alanis Cibele Januário dos Santos</a:t>
            </a:r>
          </a:p>
          <a:p>
            <a:r>
              <a:rPr lang="pt-BR" sz="1000" dirty="0"/>
              <a:t>Jonathan Zils</a:t>
            </a:r>
          </a:p>
          <a:p>
            <a:r>
              <a:rPr lang="pt-BR" sz="1000" dirty="0"/>
              <a:t>Lucas Silva de Oliveira</a:t>
            </a:r>
          </a:p>
          <a:p>
            <a:r>
              <a:rPr lang="pt-BR" sz="1000" dirty="0"/>
              <a:t>Reginaldo de Freitas</a:t>
            </a:r>
          </a:p>
        </p:txBody>
      </p:sp>
      <p:sp>
        <p:nvSpPr>
          <p:cNvPr id="398" name="Google Shape;398;p31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/TOUR GENEVE</a:t>
            </a:r>
            <a:endParaRPr dirty="0"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5" name="Google Shape;455;p31"/>
          <p:cNvSpPr txBox="1">
            <a:spLocks noGrp="1"/>
          </p:cNvSpPr>
          <p:nvPr>
            <p:ph type="subTitle" idx="1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5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76" name="Google Shape;576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77" name="Google Shape;577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80" name="Google Shape;580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81" name="Google Shape;581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2" name="Google Shape;582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83" name="Google Shape;583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" name="Google Shape;584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85" name="Google Shape;585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87" name="Google Shape;587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88" name="Google Shape;588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5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1" name="Google Shape;591;p35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/AJUDE SEU VIZINHO</a:t>
            </a:r>
            <a:endParaRPr dirty="0"/>
          </a:p>
        </p:txBody>
      </p:sp>
      <p:sp>
        <p:nvSpPr>
          <p:cNvPr id="592" name="Google Shape;592;p35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/03</a:t>
            </a:r>
            <a:endParaRPr dirty="0"/>
          </a:p>
        </p:txBody>
      </p:sp>
      <p:sp>
        <p:nvSpPr>
          <p:cNvPr id="593" name="Google Shape;593;p35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Descrição e Tela</a:t>
            </a:r>
            <a:endParaRPr dirty="0"/>
          </a:p>
        </p:txBody>
      </p:sp>
      <p:sp>
        <p:nvSpPr>
          <p:cNvPr id="594" name="Google Shape;594;p35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5" name="Google Shape;595;p35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596" name="Google Shape;596;p35"/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597" name="Google Shape;597;p35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2" name="Google Shape;602;p35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03" name="Google Shape;603;p35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5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5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6" name="Google Shape;606;p35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607" name="Google Shape;607;p35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5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5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10" name="Google Shape;610;p35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11" name="Google Shape;611;p35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12" name="Google Shape;612;p35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8" h="13295" extrusionOk="0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5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4" extrusionOk="0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5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56" extrusionOk="0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5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443" extrusionOk="0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5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5" extrusionOk="0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5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" h="3456" extrusionOk="0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5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" h="2443" extrusionOk="0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5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5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1" name="Google Shape;621;p35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622" name="Google Shape;622;p35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5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5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5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6" name="Google Shape;626;p35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27" name="Google Shape;627;p35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8" name="Google Shape;628;p35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29" name="Google Shape;629;p35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5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1" name="Google Shape;631;p35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32" name="Google Shape;632;p35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5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5" name="Google Shape;635;p35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94;p33">
            <a:extLst>
              <a:ext uri="{FF2B5EF4-FFF2-40B4-BE49-F238E27FC236}">
                <a16:creationId xmlns:a16="http://schemas.microsoft.com/office/drawing/2014/main" id="{AE028670-6A6F-435A-BDE7-BCB4A17F5636}"/>
              </a:ext>
            </a:extLst>
          </p:cNvPr>
          <p:cNvSpPr txBox="1">
            <a:spLocks/>
          </p:cNvSpPr>
          <p:nvPr/>
        </p:nvSpPr>
        <p:spPr>
          <a:xfrm>
            <a:off x="908553" y="769458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pt-BR" sz="1000" dirty="0">
                <a:latin typeface="Oswald"/>
                <a:ea typeface="Oswald"/>
                <a:cs typeface="Oswald"/>
                <a:sym typeface="Oswald"/>
              </a:rPr>
              <a:t>AJUDE SEU VIZINHO</a:t>
            </a:r>
          </a:p>
        </p:txBody>
      </p:sp>
      <p:sp>
        <p:nvSpPr>
          <p:cNvPr id="36" name="Google Shape;494;p33">
            <a:extLst>
              <a:ext uri="{FF2B5EF4-FFF2-40B4-BE49-F238E27FC236}">
                <a16:creationId xmlns:a16="http://schemas.microsoft.com/office/drawing/2014/main" id="{E13EA819-0D32-4692-AF82-2A97A9EE66B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41818" y="1481365"/>
            <a:ext cx="4260363" cy="222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indent="0"/>
            <a:r>
              <a:rPr lang="pt-BR" dirty="0"/>
              <a:t>Muitas vezes precisamos pendurar um quadro e não temos as ferramentas adequadas para realizar o serviço, mas um vizinho pode ter.</a:t>
            </a:r>
          </a:p>
          <a:p>
            <a:pPr marL="0" indent="0"/>
            <a:r>
              <a:rPr lang="pt-BR" dirty="0"/>
              <a:t> </a:t>
            </a:r>
          </a:p>
          <a:p>
            <a:pPr marL="0" indent="0"/>
            <a:r>
              <a:rPr lang="pt-BR" dirty="0"/>
              <a:t>Nesta solução o morador insere no sistema uma “demanda” de maneira análoga a uma ordem de serviço.</a:t>
            </a:r>
            <a:endParaRPr lang="pt-BR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Oswald"/>
            </a:endParaRPr>
          </a:p>
        </p:txBody>
      </p:sp>
      <p:grpSp>
        <p:nvGrpSpPr>
          <p:cNvPr id="37" name="Google Shape;3764;p56">
            <a:extLst>
              <a:ext uri="{FF2B5EF4-FFF2-40B4-BE49-F238E27FC236}">
                <a16:creationId xmlns:a16="http://schemas.microsoft.com/office/drawing/2014/main" id="{48B61EEB-04FC-45EE-AB3E-D968CE54B948}"/>
              </a:ext>
            </a:extLst>
          </p:cNvPr>
          <p:cNvGrpSpPr/>
          <p:nvPr/>
        </p:nvGrpSpPr>
        <p:grpSpPr>
          <a:xfrm>
            <a:off x="7267156" y="2825521"/>
            <a:ext cx="1557680" cy="1581078"/>
            <a:chOff x="2213404" y="2545811"/>
            <a:chExt cx="409003" cy="406345"/>
          </a:xfrm>
        </p:grpSpPr>
        <p:sp>
          <p:nvSpPr>
            <p:cNvPr id="38" name="Google Shape;3765;p56">
              <a:extLst>
                <a:ext uri="{FF2B5EF4-FFF2-40B4-BE49-F238E27FC236}">
                  <a16:creationId xmlns:a16="http://schemas.microsoft.com/office/drawing/2014/main" id="{48719BC0-0C3D-4D00-958B-D298A275AC44}"/>
                </a:ext>
              </a:extLst>
            </p:cNvPr>
            <p:cNvSpPr/>
            <p:nvPr/>
          </p:nvSpPr>
          <p:spPr>
            <a:xfrm>
              <a:off x="2401001" y="2642570"/>
              <a:ext cx="124650" cy="259882"/>
            </a:xfrm>
            <a:custGeom>
              <a:avLst/>
              <a:gdLst/>
              <a:ahLst/>
              <a:cxnLst/>
              <a:rect l="l" t="t" r="r" b="b"/>
              <a:pathLst>
                <a:path w="4358" h="9086" extrusionOk="0">
                  <a:moveTo>
                    <a:pt x="580" y="1"/>
                  </a:moveTo>
                  <a:lnTo>
                    <a:pt x="0" y="9085"/>
                  </a:lnTo>
                  <a:lnTo>
                    <a:pt x="2805" y="8506"/>
                  </a:lnTo>
                  <a:lnTo>
                    <a:pt x="2805" y="7927"/>
                  </a:lnTo>
                  <a:cubicBezTo>
                    <a:pt x="2805" y="7347"/>
                    <a:pt x="2990" y="6768"/>
                    <a:pt x="3384" y="6281"/>
                  </a:cubicBezTo>
                  <a:cubicBezTo>
                    <a:pt x="4056" y="5609"/>
                    <a:pt x="4357" y="4729"/>
                    <a:pt x="4357" y="3755"/>
                  </a:cubicBezTo>
                  <a:cubicBezTo>
                    <a:pt x="4357" y="2805"/>
                    <a:pt x="3963" y="1832"/>
                    <a:pt x="3291" y="1067"/>
                  </a:cubicBezTo>
                  <a:cubicBezTo>
                    <a:pt x="2526" y="395"/>
                    <a:pt x="1553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766;p56">
              <a:extLst>
                <a:ext uri="{FF2B5EF4-FFF2-40B4-BE49-F238E27FC236}">
                  <a16:creationId xmlns:a16="http://schemas.microsoft.com/office/drawing/2014/main" id="{4B3E25B8-5D10-4036-8B64-C81046365C0C}"/>
                </a:ext>
              </a:extLst>
            </p:cNvPr>
            <p:cNvSpPr/>
            <p:nvPr/>
          </p:nvSpPr>
          <p:spPr>
            <a:xfrm>
              <a:off x="2310191" y="2642570"/>
              <a:ext cx="107402" cy="259882"/>
            </a:xfrm>
            <a:custGeom>
              <a:avLst/>
              <a:gdLst/>
              <a:ahLst/>
              <a:cxnLst/>
              <a:rect l="l" t="t" r="r" b="b"/>
              <a:pathLst>
                <a:path w="3755" h="9086" extrusionOk="0">
                  <a:moveTo>
                    <a:pt x="3755" y="1"/>
                  </a:moveTo>
                  <a:cubicBezTo>
                    <a:pt x="1646" y="1"/>
                    <a:pt x="0" y="1739"/>
                    <a:pt x="0" y="3755"/>
                  </a:cubicBezTo>
                  <a:cubicBezTo>
                    <a:pt x="0" y="4729"/>
                    <a:pt x="278" y="5609"/>
                    <a:pt x="951" y="6281"/>
                  </a:cubicBezTo>
                  <a:cubicBezTo>
                    <a:pt x="1345" y="6768"/>
                    <a:pt x="1530" y="7347"/>
                    <a:pt x="1530" y="7927"/>
                  </a:cubicBezTo>
                  <a:lnTo>
                    <a:pt x="1530" y="8506"/>
                  </a:lnTo>
                  <a:lnTo>
                    <a:pt x="3755" y="9085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767;p56">
              <a:extLst>
                <a:ext uri="{FF2B5EF4-FFF2-40B4-BE49-F238E27FC236}">
                  <a16:creationId xmlns:a16="http://schemas.microsoft.com/office/drawing/2014/main" id="{F1C7DC4A-7DD2-45B0-9C87-8266500D6CAB}"/>
                </a:ext>
              </a:extLst>
            </p:cNvPr>
            <p:cNvSpPr/>
            <p:nvPr/>
          </p:nvSpPr>
          <p:spPr>
            <a:xfrm>
              <a:off x="2406950" y="2545811"/>
              <a:ext cx="21910" cy="63669"/>
            </a:xfrm>
            <a:custGeom>
              <a:avLst/>
              <a:gdLst/>
              <a:ahLst/>
              <a:cxnLst/>
              <a:rect l="l" t="t" r="r" b="b"/>
              <a:pathLst>
                <a:path w="766" h="2226" extrusionOk="0">
                  <a:moveTo>
                    <a:pt x="1" y="0"/>
                  </a:moveTo>
                  <a:lnTo>
                    <a:pt x="1" y="2225"/>
                  </a:lnTo>
                  <a:lnTo>
                    <a:pt x="766" y="2225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768;p56">
              <a:extLst>
                <a:ext uri="{FF2B5EF4-FFF2-40B4-BE49-F238E27FC236}">
                  <a16:creationId xmlns:a16="http://schemas.microsoft.com/office/drawing/2014/main" id="{36C8DE48-466E-4DC3-961C-A27F33517F33}"/>
                </a:ext>
              </a:extLst>
            </p:cNvPr>
            <p:cNvSpPr/>
            <p:nvPr/>
          </p:nvSpPr>
          <p:spPr>
            <a:xfrm>
              <a:off x="2304213" y="2567691"/>
              <a:ext cx="53058" cy="66301"/>
            </a:xfrm>
            <a:custGeom>
              <a:avLst/>
              <a:gdLst/>
              <a:ahLst/>
              <a:cxnLst/>
              <a:rect l="l" t="t" r="r" b="b"/>
              <a:pathLst>
                <a:path w="1855" h="2318" extrusionOk="0">
                  <a:moveTo>
                    <a:pt x="789" y="0"/>
                  </a:moveTo>
                  <a:lnTo>
                    <a:pt x="1" y="394"/>
                  </a:lnTo>
                  <a:lnTo>
                    <a:pt x="1160" y="2318"/>
                  </a:lnTo>
                  <a:lnTo>
                    <a:pt x="1855" y="194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769;p56">
              <a:extLst>
                <a:ext uri="{FF2B5EF4-FFF2-40B4-BE49-F238E27FC236}">
                  <a16:creationId xmlns:a16="http://schemas.microsoft.com/office/drawing/2014/main" id="{965E4434-9971-4ADB-85D7-69CCE15E2426}"/>
                </a:ext>
              </a:extLst>
            </p:cNvPr>
            <p:cNvSpPr/>
            <p:nvPr/>
          </p:nvSpPr>
          <p:spPr>
            <a:xfrm>
              <a:off x="2235284" y="2639939"/>
              <a:ext cx="66329" cy="52371"/>
            </a:xfrm>
            <a:custGeom>
              <a:avLst/>
              <a:gdLst/>
              <a:ahLst/>
              <a:cxnLst/>
              <a:rect l="l" t="t" r="r" b="b"/>
              <a:pathLst>
                <a:path w="2319" h="1831" extrusionOk="0">
                  <a:moveTo>
                    <a:pt x="395" y="0"/>
                  </a:moveTo>
                  <a:lnTo>
                    <a:pt x="1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770;p56">
              <a:extLst>
                <a:ext uri="{FF2B5EF4-FFF2-40B4-BE49-F238E27FC236}">
                  <a16:creationId xmlns:a16="http://schemas.microsoft.com/office/drawing/2014/main" id="{E0067102-3AC2-48B4-96EE-6247EBF44D80}"/>
                </a:ext>
              </a:extLst>
            </p:cNvPr>
            <p:cNvSpPr/>
            <p:nvPr/>
          </p:nvSpPr>
          <p:spPr>
            <a:xfrm>
              <a:off x="2213404" y="2739358"/>
              <a:ext cx="63669" cy="21910"/>
            </a:xfrm>
            <a:custGeom>
              <a:avLst/>
              <a:gdLst/>
              <a:ahLst/>
              <a:cxnLst/>
              <a:rect l="l" t="t" r="r" b="b"/>
              <a:pathLst>
                <a:path w="2226" h="766" extrusionOk="0">
                  <a:moveTo>
                    <a:pt x="1" y="0"/>
                  </a:moveTo>
                  <a:lnTo>
                    <a:pt x="1" y="765"/>
                  </a:lnTo>
                  <a:lnTo>
                    <a:pt x="2226" y="765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771;p56">
              <a:extLst>
                <a:ext uri="{FF2B5EF4-FFF2-40B4-BE49-F238E27FC236}">
                  <a16:creationId xmlns:a16="http://schemas.microsoft.com/office/drawing/2014/main" id="{BA45560A-2228-4AF5-BCED-21C7E4BD04F9}"/>
                </a:ext>
              </a:extLst>
            </p:cNvPr>
            <p:cNvSpPr/>
            <p:nvPr/>
          </p:nvSpPr>
          <p:spPr>
            <a:xfrm>
              <a:off x="2235284" y="2810948"/>
              <a:ext cx="66329" cy="52400"/>
            </a:xfrm>
            <a:custGeom>
              <a:avLst/>
              <a:gdLst/>
              <a:ahLst/>
              <a:cxnLst/>
              <a:rect l="l" t="t" r="r" b="b"/>
              <a:pathLst>
                <a:path w="2319" h="1832" extrusionOk="0">
                  <a:moveTo>
                    <a:pt x="1947" y="0"/>
                  </a:moveTo>
                  <a:lnTo>
                    <a:pt x="1" y="1066"/>
                  </a:lnTo>
                  <a:lnTo>
                    <a:pt x="395" y="1831"/>
                  </a:lnTo>
                  <a:lnTo>
                    <a:pt x="2318" y="672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772;p56">
              <a:extLst>
                <a:ext uri="{FF2B5EF4-FFF2-40B4-BE49-F238E27FC236}">
                  <a16:creationId xmlns:a16="http://schemas.microsoft.com/office/drawing/2014/main" id="{076C7B2C-D0F4-40AA-859B-C8A8AC48E4A1}"/>
                </a:ext>
              </a:extLst>
            </p:cNvPr>
            <p:cNvSpPr/>
            <p:nvPr/>
          </p:nvSpPr>
          <p:spPr>
            <a:xfrm>
              <a:off x="2533568" y="2810948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394" y="0"/>
                  </a:moveTo>
                  <a:lnTo>
                    <a:pt x="0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773;p56">
              <a:extLst>
                <a:ext uri="{FF2B5EF4-FFF2-40B4-BE49-F238E27FC236}">
                  <a16:creationId xmlns:a16="http://schemas.microsoft.com/office/drawing/2014/main" id="{DB6D8605-DE72-4135-A4A8-0807A28305B7}"/>
                </a:ext>
              </a:extLst>
            </p:cNvPr>
            <p:cNvSpPr/>
            <p:nvPr/>
          </p:nvSpPr>
          <p:spPr>
            <a:xfrm>
              <a:off x="2558766" y="2739358"/>
              <a:ext cx="63641" cy="21910"/>
            </a:xfrm>
            <a:custGeom>
              <a:avLst/>
              <a:gdLst/>
              <a:ahLst/>
              <a:cxnLst/>
              <a:rect l="l" t="t" r="r" b="b"/>
              <a:pathLst>
                <a:path w="2225" h="766" extrusionOk="0">
                  <a:moveTo>
                    <a:pt x="0" y="0"/>
                  </a:moveTo>
                  <a:lnTo>
                    <a:pt x="0" y="765"/>
                  </a:lnTo>
                  <a:lnTo>
                    <a:pt x="2225" y="76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774;p56">
              <a:extLst>
                <a:ext uri="{FF2B5EF4-FFF2-40B4-BE49-F238E27FC236}">
                  <a16:creationId xmlns:a16="http://schemas.microsoft.com/office/drawing/2014/main" id="{ABD1124D-C38C-4E97-9250-97DD67A7E456}"/>
                </a:ext>
              </a:extLst>
            </p:cNvPr>
            <p:cNvSpPr/>
            <p:nvPr/>
          </p:nvSpPr>
          <p:spPr>
            <a:xfrm>
              <a:off x="2533568" y="2637279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1947" y="0"/>
                  </a:moveTo>
                  <a:lnTo>
                    <a:pt x="0" y="1159"/>
                  </a:lnTo>
                  <a:lnTo>
                    <a:pt x="394" y="1831"/>
                  </a:lnTo>
                  <a:lnTo>
                    <a:pt x="2318" y="765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775;p56">
              <a:extLst>
                <a:ext uri="{FF2B5EF4-FFF2-40B4-BE49-F238E27FC236}">
                  <a16:creationId xmlns:a16="http://schemas.microsoft.com/office/drawing/2014/main" id="{2883FFD1-A6EE-4E90-91C7-4423ED1A8E92}"/>
                </a:ext>
              </a:extLst>
            </p:cNvPr>
            <p:cNvSpPr/>
            <p:nvPr/>
          </p:nvSpPr>
          <p:spPr>
            <a:xfrm>
              <a:off x="2478539" y="2567691"/>
              <a:ext cx="52400" cy="66301"/>
            </a:xfrm>
            <a:custGeom>
              <a:avLst/>
              <a:gdLst/>
              <a:ahLst/>
              <a:cxnLst/>
              <a:rect l="l" t="t" r="r" b="b"/>
              <a:pathLst>
                <a:path w="1832" h="2318" extrusionOk="0">
                  <a:moveTo>
                    <a:pt x="1067" y="0"/>
                  </a:moveTo>
                  <a:lnTo>
                    <a:pt x="1" y="1947"/>
                  </a:lnTo>
                  <a:lnTo>
                    <a:pt x="673" y="2318"/>
                  </a:lnTo>
                  <a:lnTo>
                    <a:pt x="1832" y="39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776;p56">
              <a:extLst>
                <a:ext uri="{FF2B5EF4-FFF2-40B4-BE49-F238E27FC236}">
                  <a16:creationId xmlns:a16="http://schemas.microsoft.com/office/drawing/2014/main" id="{78B82EEC-748F-43CF-AC28-BA53DF5FFFFF}"/>
                </a:ext>
              </a:extLst>
            </p:cNvPr>
            <p:cNvSpPr/>
            <p:nvPr/>
          </p:nvSpPr>
          <p:spPr>
            <a:xfrm>
              <a:off x="2381780" y="2714160"/>
              <a:ext cx="71621" cy="188290"/>
            </a:xfrm>
            <a:custGeom>
              <a:avLst/>
              <a:gdLst/>
              <a:ahLst/>
              <a:cxnLst/>
              <a:rect l="l" t="t" r="r" b="b"/>
              <a:pathLst>
                <a:path w="2504" h="6583" extrusionOk="0">
                  <a:moveTo>
                    <a:pt x="1252" y="881"/>
                  </a:moveTo>
                  <a:cubicBezTo>
                    <a:pt x="1460" y="881"/>
                    <a:pt x="1646" y="1067"/>
                    <a:pt x="1646" y="1252"/>
                  </a:cubicBezTo>
                  <a:cubicBezTo>
                    <a:pt x="1646" y="1553"/>
                    <a:pt x="1460" y="1646"/>
                    <a:pt x="1252" y="1646"/>
                  </a:cubicBezTo>
                  <a:cubicBezTo>
                    <a:pt x="1066" y="1646"/>
                    <a:pt x="881" y="1553"/>
                    <a:pt x="881" y="1252"/>
                  </a:cubicBezTo>
                  <a:cubicBezTo>
                    <a:pt x="881" y="1067"/>
                    <a:pt x="1066" y="881"/>
                    <a:pt x="1252" y="881"/>
                  </a:cubicBezTo>
                  <a:close/>
                  <a:moveTo>
                    <a:pt x="1252" y="1"/>
                  </a:moveTo>
                  <a:cubicBezTo>
                    <a:pt x="580" y="1"/>
                    <a:pt x="0" y="580"/>
                    <a:pt x="0" y="1252"/>
                  </a:cubicBezTo>
                  <a:cubicBezTo>
                    <a:pt x="0" y="1832"/>
                    <a:pt x="394" y="2318"/>
                    <a:pt x="881" y="2411"/>
                  </a:cubicBezTo>
                  <a:lnTo>
                    <a:pt x="881" y="6582"/>
                  </a:lnTo>
                  <a:lnTo>
                    <a:pt x="1646" y="6582"/>
                  </a:lnTo>
                  <a:lnTo>
                    <a:pt x="1646" y="2411"/>
                  </a:lnTo>
                  <a:cubicBezTo>
                    <a:pt x="2132" y="2318"/>
                    <a:pt x="2503" y="1832"/>
                    <a:pt x="2503" y="1252"/>
                  </a:cubicBezTo>
                  <a:cubicBezTo>
                    <a:pt x="2503" y="580"/>
                    <a:pt x="1924" y="1"/>
                    <a:pt x="1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77;p56">
              <a:extLst>
                <a:ext uri="{FF2B5EF4-FFF2-40B4-BE49-F238E27FC236}">
                  <a16:creationId xmlns:a16="http://schemas.microsoft.com/office/drawing/2014/main" id="{5DCB3CA0-4318-420D-8A1D-D83A14BABA91}"/>
                </a:ext>
              </a:extLst>
            </p:cNvPr>
            <p:cNvSpPr/>
            <p:nvPr/>
          </p:nvSpPr>
          <p:spPr>
            <a:xfrm>
              <a:off x="2401001" y="2885856"/>
              <a:ext cx="80230" cy="66301"/>
            </a:xfrm>
            <a:custGeom>
              <a:avLst/>
              <a:gdLst/>
              <a:ahLst/>
              <a:cxnLst/>
              <a:rect l="l" t="t" r="r" b="b"/>
              <a:pathLst>
                <a:path w="2805" h="2318" extrusionOk="0">
                  <a:moveTo>
                    <a:pt x="580" y="0"/>
                  </a:moveTo>
                  <a:lnTo>
                    <a:pt x="0" y="1159"/>
                  </a:lnTo>
                  <a:lnTo>
                    <a:pt x="580" y="2318"/>
                  </a:lnTo>
                  <a:lnTo>
                    <a:pt x="2805" y="2318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778;p56">
              <a:extLst>
                <a:ext uri="{FF2B5EF4-FFF2-40B4-BE49-F238E27FC236}">
                  <a16:creationId xmlns:a16="http://schemas.microsoft.com/office/drawing/2014/main" id="{29B0F289-6FEF-439B-B6D4-F432FF2268F6}"/>
                </a:ext>
              </a:extLst>
            </p:cNvPr>
            <p:cNvSpPr/>
            <p:nvPr/>
          </p:nvSpPr>
          <p:spPr>
            <a:xfrm>
              <a:off x="2353923" y="2885856"/>
              <a:ext cx="63669" cy="66301"/>
            </a:xfrm>
            <a:custGeom>
              <a:avLst/>
              <a:gdLst/>
              <a:ahLst/>
              <a:cxnLst/>
              <a:rect l="l" t="t" r="r" b="b"/>
              <a:pathLst>
                <a:path w="2226" h="2318" extrusionOk="0">
                  <a:moveTo>
                    <a:pt x="1" y="0"/>
                  </a:moveTo>
                  <a:lnTo>
                    <a:pt x="1" y="2318"/>
                  </a:lnTo>
                  <a:lnTo>
                    <a:pt x="2226" y="2318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94;p33">
            <a:extLst>
              <a:ext uri="{FF2B5EF4-FFF2-40B4-BE49-F238E27FC236}">
                <a16:creationId xmlns:a16="http://schemas.microsoft.com/office/drawing/2014/main" id="{AE028670-6A6F-435A-BDE7-BCB4A17F5636}"/>
              </a:ext>
            </a:extLst>
          </p:cNvPr>
          <p:cNvSpPr txBox="1">
            <a:spLocks/>
          </p:cNvSpPr>
          <p:nvPr/>
        </p:nvSpPr>
        <p:spPr>
          <a:xfrm>
            <a:off x="908553" y="769458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pt-BR" sz="1000" dirty="0">
                <a:latin typeface="Oswald"/>
                <a:ea typeface="Oswald"/>
                <a:cs typeface="Oswald"/>
                <a:sym typeface="Oswald"/>
              </a:rPr>
              <a:t>AJUDE SEU VIZINHO</a:t>
            </a:r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ACDFF930-B1EE-4ACF-8B1F-35185EAB02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83"/>
          <a:stretch/>
        </p:blipFill>
        <p:spPr>
          <a:xfrm>
            <a:off x="1620760" y="971319"/>
            <a:ext cx="1775433" cy="34219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25CFD08-0983-4858-AD94-5D2A1E97A2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057"/>
          <a:stretch/>
        </p:blipFill>
        <p:spPr>
          <a:xfrm>
            <a:off x="3715989" y="1011973"/>
            <a:ext cx="3775347" cy="33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24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94;p33">
            <a:extLst>
              <a:ext uri="{FF2B5EF4-FFF2-40B4-BE49-F238E27FC236}">
                <a16:creationId xmlns:a16="http://schemas.microsoft.com/office/drawing/2014/main" id="{AE028670-6A6F-435A-BDE7-BCB4A17F5636}"/>
              </a:ext>
            </a:extLst>
          </p:cNvPr>
          <p:cNvSpPr txBox="1">
            <a:spLocks/>
          </p:cNvSpPr>
          <p:nvPr/>
        </p:nvSpPr>
        <p:spPr>
          <a:xfrm>
            <a:off x="908553" y="769458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pt-BR" sz="1000" dirty="0">
                <a:latin typeface="Oswald"/>
                <a:ea typeface="Oswald"/>
                <a:cs typeface="Oswald"/>
                <a:sym typeface="Oswald"/>
              </a:rPr>
              <a:t>AJUDE SEU VIZINHO</a:t>
            </a:r>
          </a:p>
        </p:txBody>
      </p:sp>
      <p:sp>
        <p:nvSpPr>
          <p:cNvPr id="36" name="Google Shape;494;p33">
            <a:extLst>
              <a:ext uri="{FF2B5EF4-FFF2-40B4-BE49-F238E27FC236}">
                <a16:creationId xmlns:a16="http://schemas.microsoft.com/office/drawing/2014/main" id="{E13EA819-0D32-4692-AF82-2A97A9EE66B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41818" y="1481365"/>
            <a:ext cx="4260363" cy="222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indent="0"/>
            <a:r>
              <a:rPr lang="pt-BR" dirty="0"/>
              <a:t>Mesmo que notificações sejam enviadas para todos os moradores, pode ser que ninguém possua as ferramentas ou a habilidade necessária para aquela demanda, o que frustraria o objetivo da funcionalidade que é ajudar a resolver problemas.</a:t>
            </a:r>
            <a:endParaRPr lang="pt-BR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Oswald"/>
            </a:endParaRPr>
          </a:p>
        </p:txBody>
      </p:sp>
      <p:grpSp>
        <p:nvGrpSpPr>
          <p:cNvPr id="37" name="Google Shape;3764;p56">
            <a:extLst>
              <a:ext uri="{FF2B5EF4-FFF2-40B4-BE49-F238E27FC236}">
                <a16:creationId xmlns:a16="http://schemas.microsoft.com/office/drawing/2014/main" id="{48B61EEB-04FC-45EE-AB3E-D968CE54B948}"/>
              </a:ext>
            </a:extLst>
          </p:cNvPr>
          <p:cNvGrpSpPr/>
          <p:nvPr/>
        </p:nvGrpSpPr>
        <p:grpSpPr>
          <a:xfrm>
            <a:off x="7267156" y="2825521"/>
            <a:ext cx="1557680" cy="1581078"/>
            <a:chOff x="2213404" y="2545811"/>
            <a:chExt cx="409003" cy="406345"/>
          </a:xfrm>
        </p:grpSpPr>
        <p:sp>
          <p:nvSpPr>
            <p:cNvPr id="38" name="Google Shape;3765;p56">
              <a:extLst>
                <a:ext uri="{FF2B5EF4-FFF2-40B4-BE49-F238E27FC236}">
                  <a16:creationId xmlns:a16="http://schemas.microsoft.com/office/drawing/2014/main" id="{48719BC0-0C3D-4D00-958B-D298A275AC44}"/>
                </a:ext>
              </a:extLst>
            </p:cNvPr>
            <p:cNvSpPr/>
            <p:nvPr/>
          </p:nvSpPr>
          <p:spPr>
            <a:xfrm>
              <a:off x="2401001" y="2642570"/>
              <a:ext cx="124650" cy="259882"/>
            </a:xfrm>
            <a:custGeom>
              <a:avLst/>
              <a:gdLst/>
              <a:ahLst/>
              <a:cxnLst/>
              <a:rect l="l" t="t" r="r" b="b"/>
              <a:pathLst>
                <a:path w="4358" h="9086" extrusionOk="0">
                  <a:moveTo>
                    <a:pt x="580" y="1"/>
                  </a:moveTo>
                  <a:lnTo>
                    <a:pt x="0" y="9085"/>
                  </a:lnTo>
                  <a:lnTo>
                    <a:pt x="2805" y="8506"/>
                  </a:lnTo>
                  <a:lnTo>
                    <a:pt x="2805" y="7927"/>
                  </a:lnTo>
                  <a:cubicBezTo>
                    <a:pt x="2805" y="7347"/>
                    <a:pt x="2990" y="6768"/>
                    <a:pt x="3384" y="6281"/>
                  </a:cubicBezTo>
                  <a:cubicBezTo>
                    <a:pt x="4056" y="5609"/>
                    <a:pt x="4357" y="4729"/>
                    <a:pt x="4357" y="3755"/>
                  </a:cubicBezTo>
                  <a:cubicBezTo>
                    <a:pt x="4357" y="2805"/>
                    <a:pt x="3963" y="1832"/>
                    <a:pt x="3291" y="1067"/>
                  </a:cubicBezTo>
                  <a:cubicBezTo>
                    <a:pt x="2526" y="395"/>
                    <a:pt x="1553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766;p56">
              <a:extLst>
                <a:ext uri="{FF2B5EF4-FFF2-40B4-BE49-F238E27FC236}">
                  <a16:creationId xmlns:a16="http://schemas.microsoft.com/office/drawing/2014/main" id="{4B3E25B8-5D10-4036-8B64-C81046365C0C}"/>
                </a:ext>
              </a:extLst>
            </p:cNvPr>
            <p:cNvSpPr/>
            <p:nvPr/>
          </p:nvSpPr>
          <p:spPr>
            <a:xfrm>
              <a:off x="2310191" y="2642570"/>
              <a:ext cx="107402" cy="259882"/>
            </a:xfrm>
            <a:custGeom>
              <a:avLst/>
              <a:gdLst/>
              <a:ahLst/>
              <a:cxnLst/>
              <a:rect l="l" t="t" r="r" b="b"/>
              <a:pathLst>
                <a:path w="3755" h="9086" extrusionOk="0">
                  <a:moveTo>
                    <a:pt x="3755" y="1"/>
                  </a:moveTo>
                  <a:cubicBezTo>
                    <a:pt x="1646" y="1"/>
                    <a:pt x="0" y="1739"/>
                    <a:pt x="0" y="3755"/>
                  </a:cubicBezTo>
                  <a:cubicBezTo>
                    <a:pt x="0" y="4729"/>
                    <a:pt x="278" y="5609"/>
                    <a:pt x="951" y="6281"/>
                  </a:cubicBezTo>
                  <a:cubicBezTo>
                    <a:pt x="1345" y="6768"/>
                    <a:pt x="1530" y="7347"/>
                    <a:pt x="1530" y="7927"/>
                  </a:cubicBezTo>
                  <a:lnTo>
                    <a:pt x="1530" y="8506"/>
                  </a:lnTo>
                  <a:lnTo>
                    <a:pt x="3755" y="9085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767;p56">
              <a:extLst>
                <a:ext uri="{FF2B5EF4-FFF2-40B4-BE49-F238E27FC236}">
                  <a16:creationId xmlns:a16="http://schemas.microsoft.com/office/drawing/2014/main" id="{F1C7DC4A-7DD2-45B0-9C87-8266500D6CAB}"/>
                </a:ext>
              </a:extLst>
            </p:cNvPr>
            <p:cNvSpPr/>
            <p:nvPr/>
          </p:nvSpPr>
          <p:spPr>
            <a:xfrm>
              <a:off x="2406950" y="2545811"/>
              <a:ext cx="21910" cy="63669"/>
            </a:xfrm>
            <a:custGeom>
              <a:avLst/>
              <a:gdLst/>
              <a:ahLst/>
              <a:cxnLst/>
              <a:rect l="l" t="t" r="r" b="b"/>
              <a:pathLst>
                <a:path w="766" h="2226" extrusionOk="0">
                  <a:moveTo>
                    <a:pt x="1" y="0"/>
                  </a:moveTo>
                  <a:lnTo>
                    <a:pt x="1" y="2225"/>
                  </a:lnTo>
                  <a:lnTo>
                    <a:pt x="766" y="2225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768;p56">
              <a:extLst>
                <a:ext uri="{FF2B5EF4-FFF2-40B4-BE49-F238E27FC236}">
                  <a16:creationId xmlns:a16="http://schemas.microsoft.com/office/drawing/2014/main" id="{36C8DE48-466E-4DC3-961C-A27F33517F33}"/>
                </a:ext>
              </a:extLst>
            </p:cNvPr>
            <p:cNvSpPr/>
            <p:nvPr/>
          </p:nvSpPr>
          <p:spPr>
            <a:xfrm>
              <a:off x="2304213" y="2567691"/>
              <a:ext cx="53058" cy="66301"/>
            </a:xfrm>
            <a:custGeom>
              <a:avLst/>
              <a:gdLst/>
              <a:ahLst/>
              <a:cxnLst/>
              <a:rect l="l" t="t" r="r" b="b"/>
              <a:pathLst>
                <a:path w="1855" h="2318" extrusionOk="0">
                  <a:moveTo>
                    <a:pt x="789" y="0"/>
                  </a:moveTo>
                  <a:lnTo>
                    <a:pt x="1" y="394"/>
                  </a:lnTo>
                  <a:lnTo>
                    <a:pt x="1160" y="2318"/>
                  </a:lnTo>
                  <a:lnTo>
                    <a:pt x="1855" y="194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769;p56">
              <a:extLst>
                <a:ext uri="{FF2B5EF4-FFF2-40B4-BE49-F238E27FC236}">
                  <a16:creationId xmlns:a16="http://schemas.microsoft.com/office/drawing/2014/main" id="{965E4434-9971-4ADB-85D7-69CCE15E2426}"/>
                </a:ext>
              </a:extLst>
            </p:cNvPr>
            <p:cNvSpPr/>
            <p:nvPr/>
          </p:nvSpPr>
          <p:spPr>
            <a:xfrm>
              <a:off x="2235284" y="2639939"/>
              <a:ext cx="66329" cy="52371"/>
            </a:xfrm>
            <a:custGeom>
              <a:avLst/>
              <a:gdLst/>
              <a:ahLst/>
              <a:cxnLst/>
              <a:rect l="l" t="t" r="r" b="b"/>
              <a:pathLst>
                <a:path w="2319" h="1831" extrusionOk="0">
                  <a:moveTo>
                    <a:pt x="395" y="0"/>
                  </a:moveTo>
                  <a:lnTo>
                    <a:pt x="1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770;p56">
              <a:extLst>
                <a:ext uri="{FF2B5EF4-FFF2-40B4-BE49-F238E27FC236}">
                  <a16:creationId xmlns:a16="http://schemas.microsoft.com/office/drawing/2014/main" id="{E0067102-3AC2-48B4-96EE-6247EBF44D80}"/>
                </a:ext>
              </a:extLst>
            </p:cNvPr>
            <p:cNvSpPr/>
            <p:nvPr/>
          </p:nvSpPr>
          <p:spPr>
            <a:xfrm>
              <a:off x="2213404" y="2739358"/>
              <a:ext cx="63669" cy="21910"/>
            </a:xfrm>
            <a:custGeom>
              <a:avLst/>
              <a:gdLst/>
              <a:ahLst/>
              <a:cxnLst/>
              <a:rect l="l" t="t" r="r" b="b"/>
              <a:pathLst>
                <a:path w="2226" h="766" extrusionOk="0">
                  <a:moveTo>
                    <a:pt x="1" y="0"/>
                  </a:moveTo>
                  <a:lnTo>
                    <a:pt x="1" y="765"/>
                  </a:lnTo>
                  <a:lnTo>
                    <a:pt x="2226" y="765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771;p56">
              <a:extLst>
                <a:ext uri="{FF2B5EF4-FFF2-40B4-BE49-F238E27FC236}">
                  <a16:creationId xmlns:a16="http://schemas.microsoft.com/office/drawing/2014/main" id="{BA45560A-2228-4AF5-BCED-21C7E4BD04F9}"/>
                </a:ext>
              </a:extLst>
            </p:cNvPr>
            <p:cNvSpPr/>
            <p:nvPr/>
          </p:nvSpPr>
          <p:spPr>
            <a:xfrm>
              <a:off x="2235284" y="2810948"/>
              <a:ext cx="66329" cy="52400"/>
            </a:xfrm>
            <a:custGeom>
              <a:avLst/>
              <a:gdLst/>
              <a:ahLst/>
              <a:cxnLst/>
              <a:rect l="l" t="t" r="r" b="b"/>
              <a:pathLst>
                <a:path w="2319" h="1832" extrusionOk="0">
                  <a:moveTo>
                    <a:pt x="1947" y="0"/>
                  </a:moveTo>
                  <a:lnTo>
                    <a:pt x="1" y="1066"/>
                  </a:lnTo>
                  <a:lnTo>
                    <a:pt x="395" y="1831"/>
                  </a:lnTo>
                  <a:lnTo>
                    <a:pt x="2318" y="672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772;p56">
              <a:extLst>
                <a:ext uri="{FF2B5EF4-FFF2-40B4-BE49-F238E27FC236}">
                  <a16:creationId xmlns:a16="http://schemas.microsoft.com/office/drawing/2014/main" id="{076C7B2C-D0F4-40AA-859B-C8A8AC48E4A1}"/>
                </a:ext>
              </a:extLst>
            </p:cNvPr>
            <p:cNvSpPr/>
            <p:nvPr/>
          </p:nvSpPr>
          <p:spPr>
            <a:xfrm>
              <a:off x="2533568" y="2810948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394" y="0"/>
                  </a:moveTo>
                  <a:lnTo>
                    <a:pt x="0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773;p56">
              <a:extLst>
                <a:ext uri="{FF2B5EF4-FFF2-40B4-BE49-F238E27FC236}">
                  <a16:creationId xmlns:a16="http://schemas.microsoft.com/office/drawing/2014/main" id="{DB6D8605-DE72-4135-A4A8-0807A28305B7}"/>
                </a:ext>
              </a:extLst>
            </p:cNvPr>
            <p:cNvSpPr/>
            <p:nvPr/>
          </p:nvSpPr>
          <p:spPr>
            <a:xfrm>
              <a:off x="2558766" y="2739358"/>
              <a:ext cx="63641" cy="21910"/>
            </a:xfrm>
            <a:custGeom>
              <a:avLst/>
              <a:gdLst/>
              <a:ahLst/>
              <a:cxnLst/>
              <a:rect l="l" t="t" r="r" b="b"/>
              <a:pathLst>
                <a:path w="2225" h="766" extrusionOk="0">
                  <a:moveTo>
                    <a:pt x="0" y="0"/>
                  </a:moveTo>
                  <a:lnTo>
                    <a:pt x="0" y="765"/>
                  </a:lnTo>
                  <a:lnTo>
                    <a:pt x="2225" y="76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774;p56">
              <a:extLst>
                <a:ext uri="{FF2B5EF4-FFF2-40B4-BE49-F238E27FC236}">
                  <a16:creationId xmlns:a16="http://schemas.microsoft.com/office/drawing/2014/main" id="{ABD1124D-C38C-4E97-9250-97DD67A7E456}"/>
                </a:ext>
              </a:extLst>
            </p:cNvPr>
            <p:cNvSpPr/>
            <p:nvPr/>
          </p:nvSpPr>
          <p:spPr>
            <a:xfrm>
              <a:off x="2533568" y="2637279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1947" y="0"/>
                  </a:moveTo>
                  <a:lnTo>
                    <a:pt x="0" y="1159"/>
                  </a:lnTo>
                  <a:lnTo>
                    <a:pt x="394" y="1831"/>
                  </a:lnTo>
                  <a:lnTo>
                    <a:pt x="2318" y="765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775;p56">
              <a:extLst>
                <a:ext uri="{FF2B5EF4-FFF2-40B4-BE49-F238E27FC236}">
                  <a16:creationId xmlns:a16="http://schemas.microsoft.com/office/drawing/2014/main" id="{2883FFD1-A6EE-4E90-91C7-4423ED1A8E92}"/>
                </a:ext>
              </a:extLst>
            </p:cNvPr>
            <p:cNvSpPr/>
            <p:nvPr/>
          </p:nvSpPr>
          <p:spPr>
            <a:xfrm>
              <a:off x="2478539" y="2567691"/>
              <a:ext cx="52400" cy="66301"/>
            </a:xfrm>
            <a:custGeom>
              <a:avLst/>
              <a:gdLst/>
              <a:ahLst/>
              <a:cxnLst/>
              <a:rect l="l" t="t" r="r" b="b"/>
              <a:pathLst>
                <a:path w="1832" h="2318" extrusionOk="0">
                  <a:moveTo>
                    <a:pt x="1067" y="0"/>
                  </a:moveTo>
                  <a:lnTo>
                    <a:pt x="1" y="1947"/>
                  </a:lnTo>
                  <a:lnTo>
                    <a:pt x="673" y="2318"/>
                  </a:lnTo>
                  <a:lnTo>
                    <a:pt x="1832" y="39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776;p56">
              <a:extLst>
                <a:ext uri="{FF2B5EF4-FFF2-40B4-BE49-F238E27FC236}">
                  <a16:creationId xmlns:a16="http://schemas.microsoft.com/office/drawing/2014/main" id="{78B82EEC-748F-43CF-AC28-BA53DF5FFFFF}"/>
                </a:ext>
              </a:extLst>
            </p:cNvPr>
            <p:cNvSpPr/>
            <p:nvPr/>
          </p:nvSpPr>
          <p:spPr>
            <a:xfrm>
              <a:off x="2381780" y="2714160"/>
              <a:ext cx="71621" cy="188290"/>
            </a:xfrm>
            <a:custGeom>
              <a:avLst/>
              <a:gdLst/>
              <a:ahLst/>
              <a:cxnLst/>
              <a:rect l="l" t="t" r="r" b="b"/>
              <a:pathLst>
                <a:path w="2504" h="6583" extrusionOk="0">
                  <a:moveTo>
                    <a:pt x="1252" y="881"/>
                  </a:moveTo>
                  <a:cubicBezTo>
                    <a:pt x="1460" y="881"/>
                    <a:pt x="1646" y="1067"/>
                    <a:pt x="1646" y="1252"/>
                  </a:cubicBezTo>
                  <a:cubicBezTo>
                    <a:pt x="1646" y="1553"/>
                    <a:pt x="1460" y="1646"/>
                    <a:pt x="1252" y="1646"/>
                  </a:cubicBezTo>
                  <a:cubicBezTo>
                    <a:pt x="1066" y="1646"/>
                    <a:pt x="881" y="1553"/>
                    <a:pt x="881" y="1252"/>
                  </a:cubicBezTo>
                  <a:cubicBezTo>
                    <a:pt x="881" y="1067"/>
                    <a:pt x="1066" y="881"/>
                    <a:pt x="1252" y="881"/>
                  </a:cubicBezTo>
                  <a:close/>
                  <a:moveTo>
                    <a:pt x="1252" y="1"/>
                  </a:moveTo>
                  <a:cubicBezTo>
                    <a:pt x="580" y="1"/>
                    <a:pt x="0" y="580"/>
                    <a:pt x="0" y="1252"/>
                  </a:cubicBezTo>
                  <a:cubicBezTo>
                    <a:pt x="0" y="1832"/>
                    <a:pt x="394" y="2318"/>
                    <a:pt x="881" y="2411"/>
                  </a:cubicBezTo>
                  <a:lnTo>
                    <a:pt x="881" y="6582"/>
                  </a:lnTo>
                  <a:lnTo>
                    <a:pt x="1646" y="6582"/>
                  </a:lnTo>
                  <a:lnTo>
                    <a:pt x="1646" y="2411"/>
                  </a:lnTo>
                  <a:cubicBezTo>
                    <a:pt x="2132" y="2318"/>
                    <a:pt x="2503" y="1832"/>
                    <a:pt x="2503" y="1252"/>
                  </a:cubicBezTo>
                  <a:cubicBezTo>
                    <a:pt x="2503" y="580"/>
                    <a:pt x="1924" y="1"/>
                    <a:pt x="1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77;p56">
              <a:extLst>
                <a:ext uri="{FF2B5EF4-FFF2-40B4-BE49-F238E27FC236}">
                  <a16:creationId xmlns:a16="http://schemas.microsoft.com/office/drawing/2014/main" id="{5DCB3CA0-4318-420D-8A1D-D83A14BABA91}"/>
                </a:ext>
              </a:extLst>
            </p:cNvPr>
            <p:cNvSpPr/>
            <p:nvPr/>
          </p:nvSpPr>
          <p:spPr>
            <a:xfrm>
              <a:off x="2401001" y="2885856"/>
              <a:ext cx="80230" cy="66301"/>
            </a:xfrm>
            <a:custGeom>
              <a:avLst/>
              <a:gdLst/>
              <a:ahLst/>
              <a:cxnLst/>
              <a:rect l="l" t="t" r="r" b="b"/>
              <a:pathLst>
                <a:path w="2805" h="2318" extrusionOk="0">
                  <a:moveTo>
                    <a:pt x="580" y="0"/>
                  </a:moveTo>
                  <a:lnTo>
                    <a:pt x="0" y="1159"/>
                  </a:lnTo>
                  <a:lnTo>
                    <a:pt x="580" y="2318"/>
                  </a:lnTo>
                  <a:lnTo>
                    <a:pt x="2805" y="2318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778;p56">
              <a:extLst>
                <a:ext uri="{FF2B5EF4-FFF2-40B4-BE49-F238E27FC236}">
                  <a16:creationId xmlns:a16="http://schemas.microsoft.com/office/drawing/2014/main" id="{29B0F289-6FEF-439B-B6D4-F432FF2268F6}"/>
                </a:ext>
              </a:extLst>
            </p:cNvPr>
            <p:cNvSpPr/>
            <p:nvPr/>
          </p:nvSpPr>
          <p:spPr>
            <a:xfrm>
              <a:off x="2353923" y="2885856"/>
              <a:ext cx="63669" cy="66301"/>
            </a:xfrm>
            <a:custGeom>
              <a:avLst/>
              <a:gdLst/>
              <a:ahLst/>
              <a:cxnLst/>
              <a:rect l="l" t="t" r="r" b="b"/>
              <a:pathLst>
                <a:path w="2226" h="2318" extrusionOk="0">
                  <a:moveTo>
                    <a:pt x="1" y="0"/>
                  </a:moveTo>
                  <a:lnTo>
                    <a:pt x="1" y="2318"/>
                  </a:lnTo>
                  <a:lnTo>
                    <a:pt x="2226" y="2318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2914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94;p33">
            <a:extLst>
              <a:ext uri="{FF2B5EF4-FFF2-40B4-BE49-F238E27FC236}">
                <a16:creationId xmlns:a16="http://schemas.microsoft.com/office/drawing/2014/main" id="{AE028670-6A6F-435A-BDE7-BCB4A17F5636}"/>
              </a:ext>
            </a:extLst>
          </p:cNvPr>
          <p:cNvSpPr txBox="1">
            <a:spLocks/>
          </p:cNvSpPr>
          <p:nvPr/>
        </p:nvSpPr>
        <p:spPr>
          <a:xfrm>
            <a:off x="908553" y="769458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pt-BR" sz="1000" dirty="0">
                <a:latin typeface="Oswald"/>
                <a:ea typeface="Oswald"/>
                <a:cs typeface="Oswald"/>
                <a:sym typeface="Oswald"/>
              </a:rPr>
              <a:t>AJUDE SEU VIZINHO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4290C2-F9A0-452E-AAA9-FAD634610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4753" y="1047258"/>
            <a:ext cx="4987318" cy="327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05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94;p33">
            <a:extLst>
              <a:ext uri="{FF2B5EF4-FFF2-40B4-BE49-F238E27FC236}">
                <a16:creationId xmlns:a16="http://schemas.microsoft.com/office/drawing/2014/main" id="{AE028670-6A6F-435A-BDE7-BCB4A17F5636}"/>
              </a:ext>
            </a:extLst>
          </p:cNvPr>
          <p:cNvSpPr txBox="1">
            <a:spLocks/>
          </p:cNvSpPr>
          <p:nvPr/>
        </p:nvSpPr>
        <p:spPr>
          <a:xfrm>
            <a:off x="908553" y="769458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pt-BR" sz="1000" dirty="0">
                <a:latin typeface="Oswald"/>
                <a:ea typeface="Oswald"/>
                <a:cs typeface="Oswald"/>
                <a:sym typeface="Oswald"/>
              </a:rPr>
              <a:t>AJUDE SEU VIZINHO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16941D-66E8-4512-840C-5865AC518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610" y="1101269"/>
            <a:ext cx="6824434" cy="32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48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" name="Google Shape;878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79" name="Google Shape;879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2" name="Google Shape;882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83" name="Google Shape;883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4" name="Google Shape;884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85" name="Google Shape;885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6" name="Google Shape;886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87" name="Google Shape;887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8" name="Google Shape;888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89" name="Google Shape;889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90" name="Google Shape;890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2" name="Google Shape;892;p40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>
                <a:solidFill>
                  <a:schemeClr val="dk2"/>
                </a:solidFill>
              </a:rPr>
              <a:t>INDEX.HTML</a:t>
            </a:r>
            <a:endParaRPr sz="1000" b="0">
              <a:solidFill>
                <a:schemeClr val="dk2"/>
              </a:solidFill>
            </a:endParaRPr>
          </a:p>
        </p:txBody>
      </p:sp>
      <p:sp>
        <p:nvSpPr>
          <p:cNvPr id="896" name="Google Shape;896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/ARQUITETURA</a:t>
            </a:r>
            <a:endParaRPr dirty="0"/>
          </a:p>
        </p:txBody>
      </p:sp>
      <p:sp>
        <p:nvSpPr>
          <p:cNvPr id="928" name="Google Shape;928;p40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0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2" name="Google Shape;932;p4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33" name="Google Shape;933;p4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6" name="Google Shape;936;p40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F0F95D-3FAD-46A3-A3B8-BFBCEB67D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784" y="1186306"/>
            <a:ext cx="590632" cy="3417193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A8D990AC-30C4-4003-9AA9-A1B62E1FF5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564" y="1371531"/>
            <a:ext cx="2204835" cy="309480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AD86F343-2C5B-4C4B-9A58-6F508312ADAC}"/>
              </a:ext>
            </a:extLst>
          </p:cNvPr>
          <p:cNvSpPr txBox="1"/>
          <p:nvPr/>
        </p:nvSpPr>
        <p:spPr>
          <a:xfrm>
            <a:off x="1230063" y="2525570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2"/>
              </a:buClr>
              <a:buSzPts val="1400"/>
            </a:pPr>
            <a:r>
              <a:rPr lang="pt-BR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O padrão de arquitetura de três camadas (3-Tier </a:t>
            </a:r>
            <a:r>
              <a:rPr lang="pt-BR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Architecture</a:t>
            </a:r>
            <a:r>
              <a:rPr lang="pt-BR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) foi escolhido para manter a organização e praticidade</a:t>
            </a:r>
          </a:p>
        </p:txBody>
      </p:sp>
    </p:spTree>
    <p:extLst>
      <p:ext uri="{BB962C8B-B14F-4D97-AF65-F5344CB8AC3E}">
        <p14:creationId xmlns:p14="http://schemas.microsoft.com/office/powerpoint/2010/main" val="166296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" name="Google Shape;878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79" name="Google Shape;879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2" name="Google Shape;882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83" name="Google Shape;883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4" name="Google Shape;884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85" name="Google Shape;885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6" name="Google Shape;886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87" name="Google Shape;887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8" name="Google Shape;888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89" name="Google Shape;889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90" name="Google Shape;890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2" name="Google Shape;892;p40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>
                <a:solidFill>
                  <a:schemeClr val="dk2"/>
                </a:solidFill>
              </a:rPr>
              <a:t>INDEX.HTML</a:t>
            </a:r>
            <a:endParaRPr sz="1000" b="0">
              <a:solidFill>
                <a:schemeClr val="dk2"/>
              </a:solidFill>
            </a:endParaRPr>
          </a:p>
        </p:txBody>
      </p:sp>
      <p:sp>
        <p:nvSpPr>
          <p:cNvPr id="896" name="Google Shape;896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/TECNOLOGIA FRONT-END</a:t>
            </a:r>
            <a:endParaRPr dirty="0"/>
          </a:p>
        </p:txBody>
      </p:sp>
      <p:sp>
        <p:nvSpPr>
          <p:cNvPr id="928" name="Google Shape;928;p40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0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2" name="Google Shape;932;p4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33" name="Google Shape;933;p4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6" name="Google Shape;936;p40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F0F95D-3FAD-46A3-A3B8-BFBCEB67D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784" y="1186306"/>
            <a:ext cx="590632" cy="3417193"/>
          </a:xfrm>
          <a:prstGeom prst="rect">
            <a:avLst/>
          </a:prstGeom>
        </p:spPr>
      </p:pic>
      <p:grpSp>
        <p:nvGrpSpPr>
          <p:cNvPr id="874" name="Google Shape;874;p40"/>
          <p:cNvGrpSpPr/>
          <p:nvPr/>
        </p:nvGrpSpPr>
        <p:grpSpPr>
          <a:xfrm>
            <a:off x="4093800" y="1323497"/>
            <a:ext cx="737100" cy="737100"/>
            <a:chOff x="991075" y="1881675"/>
            <a:chExt cx="737100" cy="737100"/>
          </a:xfrm>
        </p:grpSpPr>
        <p:sp>
          <p:nvSpPr>
            <p:cNvPr id="875" name="Google Shape;875;p4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3591;p56">
            <a:extLst>
              <a:ext uri="{FF2B5EF4-FFF2-40B4-BE49-F238E27FC236}">
                <a16:creationId xmlns:a16="http://schemas.microsoft.com/office/drawing/2014/main" id="{B3E06233-1C96-4F65-906D-F52E7A9AE8B9}"/>
              </a:ext>
            </a:extLst>
          </p:cNvPr>
          <p:cNvGrpSpPr/>
          <p:nvPr/>
        </p:nvGrpSpPr>
        <p:grpSpPr>
          <a:xfrm>
            <a:off x="4266201" y="1486787"/>
            <a:ext cx="392295" cy="398746"/>
            <a:chOff x="8245271" y="1357987"/>
            <a:chExt cx="409037" cy="356642"/>
          </a:xfrm>
        </p:grpSpPr>
        <p:sp>
          <p:nvSpPr>
            <p:cNvPr id="99" name="Google Shape;3592;p56">
              <a:extLst>
                <a:ext uri="{FF2B5EF4-FFF2-40B4-BE49-F238E27FC236}">
                  <a16:creationId xmlns:a16="http://schemas.microsoft.com/office/drawing/2014/main" id="{88E3B86F-09C8-4C7D-9BC5-021F0842808A}"/>
                </a:ext>
              </a:extLst>
            </p:cNvPr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593;p56">
              <a:extLst>
                <a:ext uri="{FF2B5EF4-FFF2-40B4-BE49-F238E27FC236}">
                  <a16:creationId xmlns:a16="http://schemas.microsoft.com/office/drawing/2014/main" id="{E7E9397B-A365-4FDD-A553-412B8B0A7A0F}"/>
                </a:ext>
              </a:extLst>
            </p:cNvPr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594;p56">
              <a:extLst>
                <a:ext uri="{FF2B5EF4-FFF2-40B4-BE49-F238E27FC236}">
                  <a16:creationId xmlns:a16="http://schemas.microsoft.com/office/drawing/2014/main" id="{DBCFCFFC-FE65-4802-BF1B-250F34196F06}"/>
                </a:ext>
              </a:extLst>
            </p:cNvPr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595;p56">
              <a:extLst>
                <a:ext uri="{FF2B5EF4-FFF2-40B4-BE49-F238E27FC236}">
                  <a16:creationId xmlns:a16="http://schemas.microsoft.com/office/drawing/2014/main" id="{8CED64BE-CF9A-4CB5-A7F6-29BB9E0B84E8}"/>
                </a:ext>
              </a:extLst>
            </p:cNvPr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596;p56">
              <a:extLst>
                <a:ext uri="{FF2B5EF4-FFF2-40B4-BE49-F238E27FC236}">
                  <a16:creationId xmlns:a16="http://schemas.microsoft.com/office/drawing/2014/main" id="{DA3AA194-D52C-4655-8A81-FBEA135ADDA7}"/>
                </a:ext>
              </a:extLst>
            </p:cNvPr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597;p56">
              <a:extLst>
                <a:ext uri="{FF2B5EF4-FFF2-40B4-BE49-F238E27FC236}">
                  <a16:creationId xmlns:a16="http://schemas.microsoft.com/office/drawing/2014/main" id="{C4F8CB07-557C-49EF-86D1-F0D9606EB61E}"/>
                </a:ext>
              </a:extLst>
            </p:cNvPr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598;p56">
              <a:extLst>
                <a:ext uri="{FF2B5EF4-FFF2-40B4-BE49-F238E27FC236}">
                  <a16:creationId xmlns:a16="http://schemas.microsoft.com/office/drawing/2014/main" id="{6F617F50-6017-4E80-BA4C-A931880FA318}"/>
                </a:ext>
              </a:extLst>
            </p:cNvPr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599;p56">
              <a:extLst>
                <a:ext uri="{FF2B5EF4-FFF2-40B4-BE49-F238E27FC236}">
                  <a16:creationId xmlns:a16="http://schemas.microsoft.com/office/drawing/2014/main" id="{FB750ECC-FFE7-4C8E-8B9B-7743BEF33638}"/>
                </a:ext>
              </a:extLst>
            </p:cNvPr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600;p56">
              <a:extLst>
                <a:ext uri="{FF2B5EF4-FFF2-40B4-BE49-F238E27FC236}">
                  <a16:creationId xmlns:a16="http://schemas.microsoft.com/office/drawing/2014/main" id="{E31B5654-ACCA-4D72-8708-0197E4129131}"/>
                </a:ext>
              </a:extLst>
            </p:cNvPr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601;p56">
              <a:extLst>
                <a:ext uri="{FF2B5EF4-FFF2-40B4-BE49-F238E27FC236}">
                  <a16:creationId xmlns:a16="http://schemas.microsoft.com/office/drawing/2014/main" id="{0A710CD2-DD1E-4D36-AB9C-BD0F9F8B366B}"/>
                </a:ext>
              </a:extLst>
            </p:cNvPr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4" name="Google Shape;894;p40"/>
          <p:cNvSpPr txBox="1">
            <a:spLocks noGrp="1"/>
          </p:cNvSpPr>
          <p:nvPr>
            <p:ph type="subTitle" idx="1"/>
          </p:nvPr>
        </p:nvSpPr>
        <p:spPr>
          <a:xfrm>
            <a:off x="3920879" y="2131828"/>
            <a:ext cx="1157296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/FLUTTER</a:t>
            </a:r>
            <a:endParaRPr dirty="0"/>
          </a:p>
        </p:txBody>
      </p:sp>
      <p:pic>
        <p:nvPicPr>
          <p:cNvPr id="1026" name="Picture 2" descr="Install Flutter on Linux | Snap Store">
            <a:extLst>
              <a:ext uri="{FF2B5EF4-FFF2-40B4-BE49-F238E27FC236}">
                <a16:creationId xmlns:a16="http://schemas.microsoft.com/office/drawing/2014/main" id="{475AEBC1-12DC-4DED-9D43-83599D5D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409" y="2892993"/>
            <a:ext cx="1411341" cy="141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09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40"/>
          <p:cNvGrpSpPr/>
          <p:nvPr/>
        </p:nvGrpSpPr>
        <p:grpSpPr>
          <a:xfrm>
            <a:off x="1225496" y="1519877"/>
            <a:ext cx="737100" cy="737100"/>
            <a:chOff x="991075" y="1881675"/>
            <a:chExt cx="737100" cy="737100"/>
          </a:xfrm>
        </p:grpSpPr>
        <p:sp>
          <p:nvSpPr>
            <p:cNvPr id="875" name="Google Shape;875;p4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Google Shape;877;p40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/POSTGRESQL</a:t>
            </a:r>
            <a:endParaRPr dirty="0"/>
          </a:p>
        </p:txBody>
      </p:sp>
      <p:grpSp>
        <p:nvGrpSpPr>
          <p:cNvPr id="878" name="Google Shape;878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79" name="Google Shape;879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2" name="Google Shape;882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83" name="Google Shape;883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4" name="Google Shape;884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85" name="Google Shape;885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6" name="Google Shape;886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87" name="Google Shape;887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8" name="Google Shape;888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89" name="Google Shape;889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90" name="Google Shape;890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2" name="Google Shape;892;p40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>
                <a:solidFill>
                  <a:schemeClr val="dk2"/>
                </a:solidFill>
              </a:rPr>
              <a:t>INDEX.HTML</a:t>
            </a:r>
            <a:endParaRPr sz="1000" b="0">
              <a:solidFill>
                <a:schemeClr val="dk2"/>
              </a:solidFill>
            </a:endParaRPr>
          </a:p>
        </p:txBody>
      </p:sp>
      <p:sp>
        <p:nvSpPr>
          <p:cNvPr id="894" name="Google Shape;894;p40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/PHP</a:t>
            </a:r>
            <a:endParaRPr dirty="0"/>
          </a:p>
        </p:txBody>
      </p:sp>
      <p:sp>
        <p:nvSpPr>
          <p:cNvPr id="896" name="Google Shape;896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/TECNOLOGIA BACK-END</a:t>
            </a:r>
            <a:endParaRPr dirty="0"/>
          </a:p>
        </p:txBody>
      </p:sp>
      <p:grpSp>
        <p:nvGrpSpPr>
          <p:cNvPr id="902" name="Google Shape;902;p40"/>
          <p:cNvGrpSpPr/>
          <p:nvPr/>
        </p:nvGrpSpPr>
        <p:grpSpPr>
          <a:xfrm>
            <a:off x="5126408" y="1519877"/>
            <a:ext cx="737100" cy="737100"/>
            <a:chOff x="991075" y="1881675"/>
            <a:chExt cx="737100" cy="737100"/>
          </a:xfrm>
        </p:grpSpPr>
        <p:sp>
          <p:nvSpPr>
            <p:cNvPr id="903" name="Google Shape;903;p4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8" name="Google Shape;928;p40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0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2" name="Google Shape;932;p4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33" name="Google Shape;933;p4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6" name="Google Shape;936;p40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5" name="Google Shape;763;p37">
            <a:extLst>
              <a:ext uri="{FF2B5EF4-FFF2-40B4-BE49-F238E27FC236}">
                <a16:creationId xmlns:a16="http://schemas.microsoft.com/office/drawing/2014/main" id="{2A218FB3-5369-4A2B-AD31-28902DD6571D}"/>
              </a:ext>
            </a:extLst>
          </p:cNvPr>
          <p:cNvGrpSpPr/>
          <p:nvPr/>
        </p:nvGrpSpPr>
        <p:grpSpPr>
          <a:xfrm>
            <a:off x="1389545" y="1740850"/>
            <a:ext cx="408999" cy="350681"/>
            <a:chOff x="3159447" y="1439568"/>
            <a:chExt cx="385957" cy="330924"/>
          </a:xfrm>
        </p:grpSpPr>
        <p:sp>
          <p:nvSpPr>
            <p:cNvPr id="66" name="Google Shape;764;p37">
              <a:extLst>
                <a:ext uri="{FF2B5EF4-FFF2-40B4-BE49-F238E27FC236}">
                  <a16:creationId xmlns:a16="http://schemas.microsoft.com/office/drawing/2014/main" id="{280C8B7C-ED7F-47BA-A049-815AC284DE05}"/>
                </a:ext>
              </a:extLst>
            </p:cNvPr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65;p37">
              <a:extLst>
                <a:ext uri="{FF2B5EF4-FFF2-40B4-BE49-F238E27FC236}">
                  <a16:creationId xmlns:a16="http://schemas.microsoft.com/office/drawing/2014/main" id="{38F963A3-5D8D-4839-91ED-DBCE0CFCBB31}"/>
                </a:ext>
              </a:extLst>
            </p:cNvPr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66;p37">
              <a:extLst>
                <a:ext uri="{FF2B5EF4-FFF2-40B4-BE49-F238E27FC236}">
                  <a16:creationId xmlns:a16="http://schemas.microsoft.com/office/drawing/2014/main" id="{061FF6AC-870E-46A9-AFE4-75EA1124A85F}"/>
                </a:ext>
              </a:extLst>
            </p:cNvPr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67;p37">
              <a:extLst>
                <a:ext uri="{FF2B5EF4-FFF2-40B4-BE49-F238E27FC236}">
                  <a16:creationId xmlns:a16="http://schemas.microsoft.com/office/drawing/2014/main" id="{43939DBF-3364-49B4-8B2B-8F718CD36F31}"/>
                </a:ext>
              </a:extLst>
            </p:cNvPr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68;p37">
              <a:extLst>
                <a:ext uri="{FF2B5EF4-FFF2-40B4-BE49-F238E27FC236}">
                  <a16:creationId xmlns:a16="http://schemas.microsoft.com/office/drawing/2014/main" id="{3B26BE97-CF17-440B-A28C-94436F11FF43}"/>
                </a:ext>
              </a:extLst>
            </p:cNvPr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69;p37">
              <a:extLst>
                <a:ext uri="{FF2B5EF4-FFF2-40B4-BE49-F238E27FC236}">
                  <a16:creationId xmlns:a16="http://schemas.microsoft.com/office/drawing/2014/main" id="{67FA0794-437C-4D75-B1A8-239CBA0D8929}"/>
                </a:ext>
              </a:extLst>
            </p:cNvPr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70;p37">
              <a:extLst>
                <a:ext uri="{FF2B5EF4-FFF2-40B4-BE49-F238E27FC236}">
                  <a16:creationId xmlns:a16="http://schemas.microsoft.com/office/drawing/2014/main" id="{E24B13E2-4340-4D44-A978-4E22EA1EA6B4}"/>
                </a:ext>
              </a:extLst>
            </p:cNvPr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71;p37">
              <a:extLst>
                <a:ext uri="{FF2B5EF4-FFF2-40B4-BE49-F238E27FC236}">
                  <a16:creationId xmlns:a16="http://schemas.microsoft.com/office/drawing/2014/main" id="{83397D8B-94A0-4179-A307-AEB100040424}"/>
                </a:ext>
              </a:extLst>
            </p:cNvPr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72;p37">
              <a:extLst>
                <a:ext uri="{FF2B5EF4-FFF2-40B4-BE49-F238E27FC236}">
                  <a16:creationId xmlns:a16="http://schemas.microsoft.com/office/drawing/2014/main" id="{0DE2C79E-5BCE-4720-A013-D423240FEE3E}"/>
                </a:ext>
              </a:extLst>
            </p:cNvPr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73;p37">
              <a:extLst>
                <a:ext uri="{FF2B5EF4-FFF2-40B4-BE49-F238E27FC236}">
                  <a16:creationId xmlns:a16="http://schemas.microsoft.com/office/drawing/2014/main" id="{9D48294A-61C8-4347-AEB2-4BC2753AC8F9}"/>
                </a:ext>
              </a:extLst>
            </p:cNvPr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74;p37">
              <a:extLst>
                <a:ext uri="{FF2B5EF4-FFF2-40B4-BE49-F238E27FC236}">
                  <a16:creationId xmlns:a16="http://schemas.microsoft.com/office/drawing/2014/main" id="{CC59C534-D535-4D0C-90E8-B1C0A8F335A0}"/>
                </a:ext>
              </a:extLst>
            </p:cNvPr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5;p37">
              <a:extLst>
                <a:ext uri="{FF2B5EF4-FFF2-40B4-BE49-F238E27FC236}">
                  <a16:creationId xmlns:a16="http://schemas.microsoft.com/office/drawing/2014/main" id="{A22A4BBF-AFEB-49A7-A38B-8CE3F274769D}"/>
                </a:ext>
              </a:extLst>
            </p:cNvPr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76;p37">
              <a:extLst>
                <a:ext uri="{FF2B5EF4-FFF2-40B4-BE49-F238E27FC236}">
                  <a16:creationId xmlns:a16="http://schemas.microsoft.com/office/drawing/2014/main" id="{9823A796-1DAA-45C0-B9D4-67EF5B208049}"/>
                </a:ext>
              </a:extLst>
            </p:cNvPr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77;p37">
              <a:extLst>
                <a:ext uri="{FF2B5EF4-FFF2-40B4-BE49-F238E27FC236}">
                  <a16:creationId xmlns:a16="http://schemas.microsoft.com/office/drawing/2014/main" id="{F8F0CBBB-424D-4F41-A779-246A06CD8492}"/>
                </a:ext>
              </a:extLst>
            </p:cNvPr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78;p37">
              <a:extLst>
                <a:ext uri="{FF2B5EF4-FFF2-40B4-BE49-F238E27FC236}">
                  <a16:creationId xmlns:a16="http://schemas.microsoft.com/office/drawing/2014/main" id="{5A9B0756-AED1-4F98-AA59-CA22F5C8F8DB}"/>
                </a:ext>
              </a:extLst>
            </p:cNvPr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79;p37">
              <a:extLst>
                <a:ext uri="{FF2B5EF4-FFF2-40B4-BE49-F238E27FC236}">
                  <a16:creationId xmlns:a16="http://schemas.microsoft.com/office/drawing/2014/main" id="{44D60C34-448D-4F13-9749-D2E71F126E12}"/>
                </a:ext>
              </a:extLst>
            </p:cNvPr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80;p37">
              <a:extLst>
                <a:ext uri="{FF2B5EF4-FFF2-40B4-BE49-F238E27FC236}">
                  <a16:creationId xmlns:a16="http://schemas.microsoft.com/office/drawing/2014/main" id="{97B13755-82B4-4C8E-B71D-D02AC6DD96A0}"/>
                </a:ext>
              </a:extLst>
            </p:cNvPr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81;p37">
              <a:extLst>
                <a:ext uri="{FF2B5EF4-FFF2-40B4-BE49-F238E27FC236}">
                  <a16:creationId xmlns:a16="http://schemas.microsoft.com/office/drawing/2014/main" id="{F64B7B68-342D-4C7D-AB7B-AA797226D4B1}"/>
                </a:ext>
              </a:extLst>
            </p:cNvPr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738;p37">
            <a:extLst>
              <a:ext uri="{FF2B5EF4-FFF2-40B4-BE49-F238E27FC236}">
                <a16:creationId xmlns:a16="http://schemas.microsoft.com/office/drawing/2014/main" id="{AB01446F-2748-4C38-8AED-F8290E9DDE33}"/>
              </a:ext>
            </a:extLst>
          </p:cNvPr>
          <p:cNvGrpSpPr/>
          <p:nvPr/>
        </p:nvGrpSpPr>
        <p:grpSpPr>
          <a:xfrm>
            <a:off x="5290453" y="1725271"/>
            <a:ext cx="409009" cy="356642"/>
            <a:chOff x="4367550" y="2156499"/>
            <a:chExt cx="409009" cy="356642"/>
          </a:xfrm>
        </p:grpSpPr>
        <p:sp>
          <p:nvSpPr>
            <p:cNvPr id="85" name="Google Shape;739;p37">
              <a:extLst>
                <a:ext uri="{FF2B5EF4-FFF2-40B4-BE49-F238E27FC236}">
                  <a16:creationId xmlns:a16="http://schemas.microsoft.com/office/drawing/2014/main" id="{530F7CDB-9457-45E4-A55D-9004C5BD5B3D}"/>
                </a:ext>
              </a:extLst>
            </p:cNvPr>
            <p:cNvSpPr/>
            <p:nvPr/>
          </p:nvSpPr>
          <p:spPr>
            <a:xfrm>
              <a:off x="4555118" y="2242676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40;p37">
              <a:extLst>
                <a:ext uri="{FF2B5EF4-FFF2-40B4-BE49-F238E27FC236}">
                  <a16:creationId xmlns:a16="http://schemas.microsoft.com/office/drawing/2014/main" id="{3620D7BF-3EA6-49E9-AFB7-F67F4D99281A}"/>
                </a:ext>
              </a:extLst>
            </p:cNvPr>
            <p:cNvSpPr/>
            <p:nvPr/>
          </p:nvSpPr>
          <p:spPr>
            <a:xfrm>
              <a:off x="4367550" y="2242676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41;p37">
              <a:extLst>
                <a:ext uri="{FF2B5EF4-FFF2-40B4-BE49-F238E27FC236}">
                  <a16:creationId xmlns:a16="http://schemas.microsoft.com/office/drawing/2014/main" id="{FD0140DC-A37F-49E1-A025-C22FD30F201E}"/>
                </a:ext>
              </a:extLst>
            </p:cNvPr>
            <p:cNvSpPr/>
            <p:nvPr/>
          </p:nvSpPr>
          <p:spPr>
            <a:xfrm>
              <a:off x="4555118" y="2156499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42;p37">
              <a:extLst>
                <a:ext uri="{FF2B5EF4-FFF2-40B4-BE49-F238E27FC236}">
                  <a16:creationId xmlns:a16="http://schemas.microsoft.com/office/drawing/2014/main" id="{0B34D549-C96A-4779-8026-833D4068769C}"/>
                </a:ext>
              </a:extLst>
            </p:cNvPr>
            <p:cNvSpPr/>
            <p:nvPr/>
          </p:nvSpPr>
          <p:spPr>
            <a:xfrm>
              <a:off x="4367550" y="2156499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43;p37">
              <a:extLst>
                <a:ext uri="{FF2B5EF4-FFF2-40B4-BE49-F238E27FC236}">
                  <a16:creationId xmlns:a16="http://schemas.microsoft.com/office/drawing/2014/main" id="{1CCA6B4C-9704-4468-962A-FAFA49FECB1F}"/>
                </a:ext>
              </a:extLst>
            </p:cNvPr>
            <p:cNvSpPr/>
            <p:nvPr/>
          </p:nvSpPr>
          <p:spPr>
            <a:xfrm>
              <a:off x="4405991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44;p37">
              <a:extLst>
                <a:ext uri="{FF2B5EF4-FFF2-40B4-BE49-F238E27FC236}">
                  <a16:creationId xmlns:a16="http://schemas.microsoft.com/office/drawing/2014/main" id="{A3A6AB59-34AE-4414-95D9-AFA5F806FF75}"/>
                </a:ext>
              </a:extLst>
            </p:cNvPr>
            <p:cNvSpPr/>
            <p:nvPr/>
          </p:nvSpPr>
          <p:spPr>
            <a:xfrm>
              <a:off x="4455700" y="2195626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45;p37">
              <a:extLst>
                <a:ext uri="{FF2B5EF4-FFF2-40B4-BE49-F238E27FC236}">
                  <a16:creationId xmlns:a16="http://schemas.microsoft.com/office/drawing/2014/main" id="{CDEA143A-A174-4A63-AA27-2F422549DE95}"/>
                </a:ext>
              </a:extLst>
            </p:cNvPr>
            <p:cNvSpPr/>
            <p:nvPr/>
          </p:nvSpPr>
          <p:spPr>
            <a:xfrm>
              <a:off x="4508069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46;p37">
              <a:extLst>
                <a:ext uri="{FF2B5EF4-FFF2-40B4-BE49-F238E27FC236}">
                  <a16:creationId xmlns:a16="http://schemas.microsoft.com/office/drawing/2014/main" id="{3A72AD83-3BCC-4FFF-A1D4-2D4EA46716C5}"/>
                </a:ext>
              </a:extLst>
            </p:cNvPr>
            <p:cNvSpPr/>
            <p:nvPr/>
          </p:nvSpPr>
          <p:spPr>
            <a:xfrm>
              <a:off x="4555118" y="2333486"/>
              <a:ext cx="143871" cy="102111"/>
            </a:xfrm>
            <a:custGeom>
              <a:avLst/>
              <a:gdLst/>
              <a:ahLst/>
              <a:cxnLst/>
              <a:rect l="l" t="t" r="r" b="b"/>
              <a:pathLst>
                <a:path w="5030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47;p37">
              <a:extLst>
                <a:ext uri="{FF2B5EF4-FFF2-40B4-BE49-F238E27FC236}">
                  <a16:creationId xmlns:a16="http://schemas.microsoft.com/office/drawing/2014/main" id="{CA595651-ED68-4A60-B236-5117A73D2F0A}"/>
                </a:ext>
              </a:extLst>
            </p:cNvPr>
            <p:cNvSpPr/>
            <p:nvPr/>
          </p:nvSpPr>
          <p:spPr>
            <a:xfrm>
              <a:off x="4445089" y="2333486"/>
              <a:ext cx="126652" cy="102111"/>
            </a:xfrm>
            <a:custGeom>
              <a:avLst/>
              <a:gdLst/>
              <a:ahLst/>
              <a:cxnLst/>
              <a:rect l="l" t="t" r="r" b="b"/>
              <a:pathLst>
                <a:path w="4428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48;p37">
              <a:extLst>
                <a:ext uri="{FF2B5EF4-FFF2-40B4-BE49-F238E27FC236}">
                  <a16:creationId xmlns:a16="http://schemas.microsoft.com/office/drawing/2014/main" id="{8E796AD1-C0D2-4B30-BA0E-85B1844B6020}"/>
                </a:ext>
              </a:extLst>
            </p:cNvPr>
            <p:cNvSpPr/>
            <p:nvPr/>
          </p:nvSpPr>
          <p:spPr>
            <a:xfrm>
              <a:off x="4483529" y="2371926"/>
              <a:ext cx="24570" cy="25227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49;p37">
              <a:extLst>
                <a:ext uri="{FF2B5EF4-FFF2-40B4-BE49-F238E27FC236}">
                  <a16:creationId xmlns:a16="http://schemas.microsoft.com/office/drawing/2014/main" id="{B6C45D32-41D1-48A3-BA56-9C85C0F4F9DC}"/>
                </a:ext>
              </a:extLst>
            </p:cNvPr>
            <p:cNvSpPr/>
            <p:nvPr/>
          </p:nvSpPr>
          <p:spPr>
            <a:xfrm>
              <a:off x="4533267" y="2371926"/>
              <a:ext cx="24541" cy="25227"/>
            </a:xfrm>
            <a:custGeom>
              <a:avLst/>
              <a:gdLst/>
              <a:ahLst/>
              <a:cxnLst/>
              <a:rect l="l" t="t" r="r" b="b"/>
              <a:pathLst>
                <a:path w="858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50;p37">
              <a:extLst>
                <a:ext uri="{FF2B5EF4-FFF2-40B4-BE49-F238E27FC236}">
                  <a16:creationId xmlns:a16="http://schemas.microsoft.com/office/drawing/2014/main" id="{92A8D04E-23C3-4291-88F9-709AC2C53DCD}"/>
                </a:ext>
              </a:extLst>
            </p:cNvPr>
            <p:cNvSpPr/>
            <p:nvPr/>
          </p:nvSpPr>
          <p:spPr>
            <a:xfrm>
              <a:off x="4585608" y="2371926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51;p37">
              <a:extLst>
                <a:ext uri="{FF2B5EF4-FFF2-40B4-BE49-F238E27FC236}">
                  <a16:creationId xmlns:a16="http://schemas.microsoft.com/office/drawing/2014/main" id="{F806C60E-559B-4D56-B30B-060D64A3C94B}"/>
                </a:ext>
              </a:extLst>
            </p:cNvPr>
            <p:cNvSpPr/>
            <p:nvPr/>
          </p:nvSpPr>
          <p:spPr>
            <a:xfrm>
              <a:off x="4635345" y="237192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" name="Imagem 101">
            <a:extLst>
              <a:ext uri="{FF2B5EF4-FFF2-40B4-BE49-F238E27FC236}">
                <a16:creationId xmlns:a16="http://schemas.microsoft.com/office/drawing/2014/main" id="{1766F4F6-A355-40AF-B20A-1AA29CBD71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23" y="3136923"/>
            <a:ext cx="2212901" cy="1195485"/>
          </a:xfrm>
          <a:prstGeom prst="rect">
            <a:avLst/>
          </a:prstGeom>
        </p:spPr>
      </p:pic>
      <p:pic>
        <p:nvPicPr>
          <p:cNvPr id="1028" name="Picture 4" descr="Plugin Postgresql Bacula Enterprise - Guia Rápido - Bacula Brasil e América  Latina">
            <a:extLst>
              <a:ext uri="{FF2B5EF4-FFF2-40B4-BE49-F238E27FC236}">
                <a16:creationId xmlns:a16="http://schemas.microsoft.com/office/drawing/2014/main" id="{295618D9-0E18-4EE6-8AC6-34C39E470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627" y="2799501"/>
            <a:ext cx="1728045" cy="192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rId5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Imagem 92">
            <a:extLst>
              <a:ext uri="{FF2B5EF4-FFF2-40B4-BE49-F238E27FC236}">
                <a16:creationId xmlns:a16="http://schemas.microsoft.com/office/drawing/2014/main" id="{4C7EA12D-EEA8-4CA8-A16A-8DBC538EF8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086773" y="1736749"/>
            <a:ext cx="1375705" cy="341719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205302-2080-41C8-9199-9A6E81B140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380" y="1172596"/>
            <a:ext cx="7657240" cy="2798307"/>
          </a:xfrm>
          <a:prstGeom prst="rect">
            <a:avLst/>
          </a:prstGeom>
        </p:spPr>
      </p:pic>
      <p:pic>
        <p:nvPicPr>
          <p:cNvPr id="159" name="Imagem 158">
            <a:extLst>
              <a:ext uri="{FF2B5EF4-FFF2-40B4-BE49-F238E27FC236}">
                <a16:creationId xmlns:a16="http://schemas.microsoft.com/office/drawing/2014/main" id="{8185EE9D-F76E-4A70-8A51-D96FA8C28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2080379" y="1753031"/>
            <a:ext cx="1343143" cy="341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5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6"/>
          <p:cNvGrpSpPr/>
          <p:nvPr/>
        </p:nvGrpSpPr>
        <p:grpSpPr>
          <a:xfrm rot="5400000">
            <a:off x="1130098" y="1542490"/>
            <a:ext cx="2376289" cy="1933510"/>
            <a:chOff x="6007752" y="1813287"/>
            <a:chExt cx="2279633" cy="1173460"/>
          </a:xfrm>
        </p:grpSpPr>
        <p:sp>
          <p:nvSpPr>
            <p:cNvPr id="643" name="Google Shape;643;p36"/>
            <p:cNvSpPr/>
            <p:nvPr/>
          </p:nvSpPr>
          <p:spPr>
            <a:xfrm>
              <a:off x="6007752" y="1813287"/>
              <a:ext cx="790000" cy="555800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6007752" y="2430831"/>
              <a:ext cx="1641713" cy="555916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6859503" y="1813287"/>
              <a:ext cx="789971" cy="555800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7728138" y="1813287"/>
              <a:ext cx="559247" cy="258120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7728138" y="2131674"/>
              <a:ext cx="559247" cy="855073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36"/>
          <p:cNvSpPr/>
          <p:nvPr/>
        </p:nvSpPr>
        <p:spPr>
          <a:xfrm>
            <a:off x="796200" y="1440762"/>
            <a:ext cx="1355700" cy="678900"/>
          </a:xfrm>
          <a:prstGeom prst="roundRect">
            <a:avLst>
              <a:gd name="adj" fmla="val 8585"/>
            </a:avLst>
          </a:prstGeom>
          <a:gradFill>
            <a:gsLst>
              <a:gs pos="0">
                <a:srgbClr val="8D90E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6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50" name="Google Shape;650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51" name="Google Shape;651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4" name="Google Shape;654;p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55" name="Google Shape;655;p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6" name="Google Shape;656;p3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57" name="Google Shape;657;p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8" name="Google Shape;658;p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59" name="Google Shape;659;p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61" name="Google Shape;661;p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62" name="Google Shape;662;p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4" name="Google Shape;664;p36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5" name="Google Shape;665;p36"/>
          <p:cNvSpPr txBox="1">
            <a:spLocks noGrp="1"/>
          </p:cNvSpPr>
          <p:nvPr>
            <p:ph type="title"/>
          </p:nvPr>
        </p:nvSpPr>
        <p:spPr>
          <a:xfrm>
            <a:off x="3631928" y="1233349"/>
            <a:ext cx="4793861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/OBJETIVO DA SOLUÇÃO</a:t>
            </a:r>
            <a:endParaRPr sz="3600" dirty="0"/>
          </a:p>
        </p:txBody>
      </p:sp>
      <p:sp>
        <p:nvSpPr>
          <p:cNvPr id="666" name="Google Shape;666;p36"/>
          <p:cNvSpPr txBox="1">
            <a:spLocks noGrp="1"/>
          </p:cNvSpPr>
          <p:nvPr>
            <p:ph type="subTitle" idx="1"/>
          </p:nvPr>
        </p:nvSpPr>
        <p:spPr>
          <a:xfrm>
            <a:off x="3845239" y="2367103"/>
            <a:ext cx="3617700" cy="15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objetivo destas funcionalidades é ajudar, de forma colaborativa, na resolução de problemas e questões do dia a dia de pessoas que vivem em condomínios.</a:t>
            </a:r>
          </a:p>
        </p:txBody>
      </p:sp>
      <p:sp>
        <p:nvSpPr>
          <p:cNvPr id="668" name="Google Shape;668;p36"/>
          <p:cNvSpPr/>
          <p:nvPr/>
        </p:nvSpPr>
        <p:spPr>
          <a:xfrm>
            <a:off x="970312" y="1531082"/>
            <a:ext cx="325435" cy="325864"/>
          </a:xfrm>
          <a:custGeom>
            <a:avLst/>
            <a:gdLst/>
            <a:ahLst/>
            <a:cxnLst/>
            <a:rect l="l" t="t" r="r" b="b"/>
            <a:pathLst>
              <a:path w="7589" h="7599" extrusionOk="0">
                <a:moveTo>
                  <a:pt x="3794" y="0"/>
                </a:moveTo>
                <a:cubicBezTo>
                  <a:pt x="1697" y="0"/>
                  <a:pt x="0" y="1703"/>
                  <a:pt x="0" y="3800"/>
                </a:cubicBezTo>
                <a:cubicBezTo>
                  <a:pt x="0" y="4884"/>
                  <a:pt x="449" y="5861"/>
                  <a:pt x="1176" y="6550"/>
                </a:cubicBezTo>
                <a:cubicBezTo>
                  <a:pt x="1861" y="7200"/>
                  <a:pt x="2781" y="7599"/>
                  <a:pt x="3794" y="7599"/>
                </a:cubicBezTo>
                <a:cubicBezTo>
                  <a:pt x="4812" y="7599"/>
                  <a:pt x="5733" y="7200"/>
                  <a:pt x="6413" y="6550"/>
                </a:cubicBezTo>
                <a:cubicBezTo>
                  <a:pt x="7138" y="5856"/>
                  <a:pt x="7589" y="4884"/>
                  <a:pt x="7589" y="3800"/>
                </a:cubicBezTo>
                <a:cubicBezTo>
                  <a:pt x="7589" y="1703"/>
                  <a:pt x="5896" y="0"/>
                  <a:pt x="37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6"/>
          <p:cNvSpPr/>
          <p:nvPr/>
        </p:nvSpPr>
        <p:spPr>
          <a:xfrm>
            <a:off x="1079705" y="1578639"/>
            <a:ext cx="106649" cy="106820"/>
          </a:xfrm>
          <a:custGeom>
            <a:avLst/>
            <a:gdLst/>
            <a:ahLst/>
            <a:cxnLst/>
            <a:rect l="l" t="t" r="r" b="b"/>
            <a:pathLst>
              <a:path w="2487" h="2491" extrusionOk="0">
                <a:moveTo>
                  <a:pt x="1243" y="1"/>
                </a:moveTo>
                <a:cubicBezTo>
                  <a:pt x="558" y="1"/>
                  <a:pt x="1" y="558"/>
                  <a:pt x="1" y="1243"/>
                </a:cubicBezTo>
                <a:cubicBezTo>
                  <a:pt x="1" y="1934"/>
                  <a:pt x="558" y="2491"/>
                  <a:pt x="1243" y="2491"/>
                </a:cubicBezTo>
                <a:cubicBezTo>
                  <a:pt x="1934" y="2491"/>
                  <a:pt x="2486" y="1934"/>
                  <a:pt x="2486" y="1243"/>
                </a:cubicBezTo>
                <a:cubicBezTo>
                  <a:pt x="2486" y="558"/>
                  <a:pt x="1934" y="1"/>
                  <a:pt x="1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6"/>
          <p:cNvSpPr/>
          <p:nvPr/>
        </p:nvSpPr>
        <p:spPr>
          <a:xfrm>
            <a:off x="1020699" y="1725600"/>
            <a:ext cx="224619" cy="131349"/>
          </a:xfrm>
          <a:custGeom>
            <a:avLst/>
            <a:gdLst/>
            <a:ahLst/>
            <a:cxnLst/>
            <a:rect l="l" t="t" r="r" b="b"/>
            <a:pathLst>
              <a:path w="5238" h="3063" extrusionOk="0">
                <a:moveTo>
                  <a:pt x="2619" y="0"/>
                </a:moveTo>
                <a:cubicBezTo>
                  <a:pt x="1367" y="0"/>
                  <a:pt x="308" y="853"/>
                  <a:pt x="1" y="2014"/>
                </a:cubicBezTo>
                <a:cubicBezTo>
                  <a:pt x="686" y="2664"/>
                  <a:pt x="1606" y="3063"/>
                  <a:pt x="2619" y="3063"/>
                </a:cubicBezTo>
                <a:cubicBezTo>
                  <a:pt x="3637" y="3063"/>
                  <a:pt x="4558" y="2664"/>
                  <a:pt x="5238" y="2014"/>
                </a:cubicBezTo>
                <a:cubicBezTo>
                  <a:pt x="4931" y="853"/>
                  <a:pt x="3872" y="0"/>
                  <a:pt x="26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6"/>
          <p:cNvGrpSpPr/>
          <p:nvPr/>
        </p:nvGrpSpPr>
        <p:grpSpPr>
          <a:xfrm>
            <a:off x="970308" y="1897818"/>
            <a:ext cx="1007698" cy="131347"/>
            <a:chOff x="1397158" y="2606681"/>
            <a:chExt cx="1007698" cy="131347"/>
          </a:xfrm>
        </p:grpSpPr>
        <p:sp>
          <p:nvSpPr>
            <p:cNvPr id="672" name="Google Shape;672;p36"/>
            <p:cNvSpPr/>
            <p:nvPr/>
          </p:nvSpPr>
          <p:spPr>
            <a:xfrm>
              <a:off x="1397158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2" y="1"/>
                  </a:moveTo>
                  <a:cubicBezTo>
                    <a:pt x="1836" y="1"/>
                    <a:pt x="1711" y="66"/>
                    <a:pt x="1647" y="196"/>
                  </a:cubicBezTo>
                  <a:lnTo>
                    <a:pt x="1345" y="816"/>
                  </a:lnTo>
                  <a:cubicBezTo>
                    <a:pt x="1295" y="918"/>
                    <a:pt x="1192" y="989"/>
                    <a:pt x="1080" y="1005"/>
                  </a:cubicBezTo>
                  <a:lnTo>
                    <a:pt x="399" y="1102"/>
                  </a:lnTo>
                  <a:cubicBezTo>
                    <a:pt x="113" y="1147"/>
                    <a:pt x="0" y="1501"/>
                    <a:pt x="205" y="1699"/>
                  </a:cubicBezTo>
                  <a:lnTo>
                    <a:pt x="696" y="2181"/>
                  </a:lnTo>
                  <a:cubicBezTo>
                    <a:pt x="783" y="2263"/>
                    <a:pt x="819" y="2374"/>
                    <a:pt x="798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1" y="3576"/>
                    <a:pt x="1137" y="3563"/>
                    <a:pt x="1192" y="3535"/>
                  </a:cubicBezTo>
                  <a:lnTo>
                    <a:pt x="1801" y="3214"/>
                  </a:lnTo>
                  <a:cubicBezTo>
                    <a:pt x="1849" y="3188"/>
                    <a:pt x="1904" y="3175"/>
                    <a:pt x="1960" y="3175"/>
                  </a:cubicBezTo>
                  <a:cubicBezTo>
                    <a:pt x="2015" y="3175"/>
                    <a:pt x="2072" y="3188"/>
                    <a:pt x="2123" y="3214"/>
                  </a:cubicBezTo>
                  <a:lnTo>
                    <a:pt x="2731" y="3535"/>
                  </a:lnTo>
                  <a:cubicBezTo>
                    <a:pt x="2785" y="3563"/>
                    <a:pt x="2840" y="3576"/>
                    <a:pt x="2894" y="3576"/>
                  </a:cubicBezTo>
                  <a:cubicBezTo>
                    <a:pt x="3098" y="3576"/>
                    <a:pt x="3279" y="3394"/>
                    <a:pt x="3238" y="3167"/>
                  </a:cubicBezTo>
                  <a:lnTo>
                    <a:pt x="3125" y="2487"/>
                  </a:lnTo>
                  <a:cubicBezTo>
                    <a:pt x="3105" y="2374"/>
                    <a:pt x="3141" y="2263"/>
                    <a:pt x="3222" y="2181"/>
                  </a:cubicBezTo>
                  <a:lnTo>
                    <a:pt x="3713" y="1699"/>
                  </a:lnTo>
                  <a:cubicBezTo>
                    <a:pt x="3923" y="1501"/>
                    <a:pt x="3811" y="1147"/>
                    <a:pt x="3519" y="1102"/>
                  </a:cubicBezTo>
                  <a:lnTo>
                    <a:pt x="2844" y="1005"/>
                  </a:lnTo>
                  <a:cubicBezTo>
                    <a:pt x="2726" y="989"/>
                    <a:pt x="2629" y="918"/>
                    <a:pt x="2578" y="816"/>
                  </a:cubicBezTo>
                  <a:lnTo>
                    <a:pt x="2277" y="196"/>
                  </a:lnTo>
                  <a:cubicBezTo>
                    <a:pt x="2212" y="66"/>
                    <a:pt x="2087" y="1"/>
                    <a:pt x="1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613003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1" y="1"/>
                  </a:moveTo>
                  <a:cubicBezTo>
                    <a:pt x="1836" y="1"/>
                    <a:pt x="1711" y="66"/>
                    <a:pt x="1646" y="196"/>
                  </a:cubicBezTo>
                  <a:lnTo>
                    <a:pt x="1345" y="816"/>
                  </a:lnTo>
                  <a:cubicBezTo>
                    <a:pt x="1294" y="918"/>
                    <a:pt x="1192" y="989"/>
                    <a:pt x="1079" y="1005"/>
                  </a:cubicBezTo>
                  <a:lnTo>
                    <a:pt x="399" y="1102"/>
                  </a:lnTo>
                  <a:cubicBezTo>
                    <a:pt x="112" y="1147"/>
                    <a:pt x="0" y="1501"/>
                    <a:pt x="204" y="1699"/>
                  </a:cubicBezTo>
                  <a:lnTo>
                    <a:pt x="701" y="2181"/>
                  </a:lnTo>
                  <a:cubicBezTo>
                    <a:pt x="782" y="2263"/>
                    <a:pt x="818" y="2374"/>
                    <a:pt x="798" y="2487"/>
                  </a:cubicBezTo>
                  <a:lnTo>
                    <a:pt x="685" y="3167"/>
                  </a:lnTo>
                  <a:cubicBezTo>
                    <a:pt x="644" y="3394"/>
                    <a:pt x="825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0" y="3214"/>
                  </a:lnTo>
                  <a:cubicBezTo>
                    <a:pt x="1851" y="3188"/>
                    <a:pt x="1906" y="3175"/>
                    <a:pt x="1961" y="3175"/>
                  </a:cubicBezTo>
                  <a:cubicBezTo>
                    <a:pt x="2016" y="3175"/>
                    <a:pt x="2071" y="3188"/>
                    <a:pt x="2122" y="3214"/>
                  </a:cubicBezTo>
                  <a:lnTo>
                    <a:pt x="2731" y="3535"/>
                  </a:lnTo>
                  <a:cubicBezTo>
                    <a:pt x="2784" y="3563"/>
                    <a:pt x="2840" y="3576"/>
                    <a:pt x="2894" y="3576"/>
                  </a:cubicBezTo>
                  <a:cubicBezTo>
                    <a:pt x="3097" y="3576"/>
                    <a:pt x="3277" y="3394"/>
                    <a:pt x="3237" y="3167"/>
                  </a:cubicBezTo>
                  <a:lnTo>
                    <a:pt x="3125" y="2487"/>
                  </a:lnTo>
                  <a:cubicBezTo>
                    <a:pt x="3104" y="2374"/>
                    <a:pt x="3140" y="2263"/>
                    <a:pt x="3222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3" y="1005"/>
                  </a:lnTo>
                  <a:cubicBezTo>
                    <a:pt x="2726" y="989"/>
                    <a:pt x="2628" y="918"/>
                    <a:pt x="2578" y="816"/>
                  </a:cubicBezTo>
                  <a:lnTo>
                    <a:pt x="2276" y="196"/>
                  </a:lnTo>
                  <a:cubicBezTo>
                    <a:pt x="2212" y="66"/>
                    <a:pt x="2087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1828847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3" y="1"/>
                  </a:moveTo>
                  <a:cubicBezTo>
                    <a:pt x="1839" y="1"/>
                    <a:pt x="1713" y="66"/>
                    <a:pt x="1647" y="196"/>
                  </a:cubicBezTo>
                  <a:lnTo>
                    <a:pt x="1345" y="816"/>
                  </a:lnTo>
                  <a:cubicBezTo>
                    <a:pt x="1294" y="918"/>
                    <a:pt x="1197" y="989"/>
                    <a:pt x="1084" y="1005"/>
                  </a:cubicBezTo>
                  <a:lnTo>
                    <a:pt x="404" y="1102"/>
                  </a:lnTo>
                  <a:cubicBezTo>
                    <a:pt x="118" y="1147"/>
                    <a:pt x="0" y="1501"/>
                    <a:pt x="210" y="1699"/>
                  </a:cubicBezTo>
                  <a:lnTo>
                    <a:pt x="701" y="2181"/>
                  </a:lnTo>
                  <a:cubicBezTo>
                    <a:pt x="783" y="2263"/>
                    <a:pt x="819" y="2374"/>
                    <a:pt x="803" y="2487"/>
                  </a:cubicBezTo>
                  <a:lnTo>
                    <a:pt x="685" y="3167"/>
                  </a:lnTo>
                  <a:cubicBezTo>
                    <a:pt x="645" y="3394"/>
                    <a:pt x="826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1" y="3214"/>
                  </a:lnTo>
                  <a:cubicBezTo>
                    <a:pt x="1852" y="3188"/>
                    <a:pt x="1908" y="3175"/>
                    <a:pt x="1964" y="3175"/>
                  </a:cubicBezTo>
                  <a:cubicBezTo>
                    <a:pt x="2020" y="3175"/>
                    <a:pt x="2076" y="3188"/>
                    <a:pt x="2127" y="3214"/>
                  </a:cubicBezTo>
                  <a:lnTo>
                    <a:pt x="2731" y="3535"/>
                  </a:lnTo>
                  <a:cubicBezTo>
                    <a:pt x="2786" y="3563"/>
                    <a:pt x="2842" y="3576"/>
                    <a:pt x="2896" y="3576"/>
                  </a:cubicBezTo>
                  <a:cubicBezTo>
                    <a:pt x="3101" y="3576"/>
                    <a:pt x="3279" y="3394"/>
                    <a:pt x="3243" y="3167"/>
                  </a:cubicBezTo>
                  <a:lnTo>
                    <a:pt x="3125" y="2487"/>
                  </a:lnTo>
                  <a:cubicBezTo>
                    <a:pt x="3104" y="2374"/>
                    <a:pt x="3146" y="2263"/>
                    <a:pt x="3227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4" y="1005"/>
                  </a:lnTo>
                  <a:cubicBezTo>
                    <a:pt x="2731" y="989"/>
                    <a:pt x="2634" y="918"/>
                    <a:pt x="2582" y="816"/>
                  </a:cubicBezTo>
                  <a:lnTo>
                    <a:pt x="2276" y="196"/>
                  </a:lnTo>
                  <a:cubicBezTo>
                    <a:pt x="2212" y="66"/>
                    <a:pt x="2088" y="1"/>
                    <a:pt x="19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2044692" y="2606681"/>
              <a:ext cx="144283" cy="131347"/>
            </a:xfrm>
            <a:custGeom>
              <a:avLst/>
              <a:gdLst/>
              <a:ahLst/>
              <a:cxnLst/>
              <a:rect l="l" t="t" r="r" b="b"/>
              <a:pathLst>
                <a:path w="3929" h="3577" extrusionOk="0">
                  <a:moveTo>
                    <a:pt x="1965" y="1"/>
                  </a:moveTo>
                  <a:cubicBezTo>
                    <a:pt x="1841" y="1"/>
                    <a:pt x="1717" y="66"/>
                    <a:pt x="1653" y="196"/>
                  </a:cubicBezTo>
                  <a:lnTo>
                    <a:pt x="1346" y="816"/>
                  </a:lnTo>
                  <a:cubicBezTo>
                    <a:pt x="1296" y="918"/>
                    <a:pt x="1198" y="989"/>
                    <a:pt x="1086" y="1005"/>
                  </a:cubicBezTo>
                  <a:lnTo>
                    <a:pt x="406" y="1102"/>
                  </a:lnTo>
                  <a:cubicBezTo>
                    <a:pt x="119" y="1147"/>
                    <a:pt x="1" y="1501"/>
                    <a:pt x="211" y="1699"/>
                  </a:cubicBezTo>
                  <a:lnTo>
                    <a:pt x="702" y="2181"/>
                  </a:lnTo>
                  <a:cubicBezTo>
                    <a:pt x="784" y="2263"/>
                    <a:pt x="820" y="2374"/>
                    <a:pt x="805" y="2487"/>
                  </a:cubicBezTo>
                  <a:lnTo>
                    <a:pt x="687" y="3167"/>
                  </a:lnTo>
                  <a:cubicBezTo>
                    <a:pt x="646" y="3394"/>
                    <a:pt x="827" y="3576"/>
                    <a:pt x="1030" y="3576"/>
                  </a:cubicBezTo>
                  <a:cubicBezTo>
                    <a:pt x="1084" y="3576"/>
                    <a:pt x="1139" y="3563"/>
                    <a:pt x="1193" y="3535"/>
                  </a:cubicBezTo>
                  <a:lnTo>
                    <a:pt x="1801" y="3214"/>
                  </a:lnTo>
                  <a:cubicBezTo>
                    <a:pt x="1852" y="3188"/>
                    <a:pt x="1909" y="3175"/>
                    <a:pt x="1965" y="3175"/>
                  </a:cubicBezTo>
                  <a:cubicBezTo>
                    <a:pt x="2021" y="3175"/>
                    <a:pt x="2078" y="3188"/>
                    <a:pt x="2129" y="3214"/>
                  </a:cubicBezTo>
                  <a:lnTo>
                    <a:pt x="2738" y="3535"/>
                  </a:lnTo>
                  <a:cubicBezTo>
                    <a:pt x="2791" y="3563"/>
                    <a:pt x="2847" y="3576"/>
                    <a:pt x="2900" y="3576"/>
                  </a:cubicBezTo>
                  <a:cubicBezTo>
                    <a:pt x="3102" y="3576"/>
                    <a:pt x="3280" y="3394"/>
                    <a:pt x="3244" y="3167"/>
                  </a:cubicBezTo>
                  <a:lnTo>
                    <a:pt x="3126" y="2487"/>
                  </a:lnTo>
                  <a:cubicBezTo>
                    <a:pt x="3106" y="2374"/>
                    <a:pt x="3147" y="2263"/>
                    <a:pt x="3229" y="2181"/>
                  </a:cubicBezTo>
                  <a:lnTo>
                    <a:pt x="3720" y="1699"/>
                  </a:lnTo>
                  <a:cubicBezTo>
                    <a:pt x="3928" y="1501"/>
                    <a:pt x="3812" y="1147"/>
                    <a:pt x="3525" y="1102"/>
                  </a:cubicBezTo>
                  <a:lnTo>
                    <a:pt x="2845" y="1005"/>
                  </a:lnTo>
                  <a:cubicBezTo>
                    <a:pt x="2732" y="989"/>
                    <a:pt x="2635" y="918"/>
                    <a:pt x="2585" y="816"/>
                  </a:cubicBezTo>
                  <a:lnTo>
                    <a:pt x="2278" y="196"/>
                  </a:lnTo>
                  <a:cubicBezTo>
                    <a:pt x="2213" y="66"/>
                    <a:pt x="2089" y="1"/>
                    <a:pt x="1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2260757" y="2606681"/>
              <a:ext cx="144099" cy="131347"/>
            </a:xfrm>
            <a:custGeom>
              <a:avLst/>
              <a:gdLst/>
              <a:ahLst/>
              <a:cxnLst/>
              <a:rect l="l" t="t" r="r" b="b"/>
              <a:pathLst>
                <a:path w="3924" h="3577" extrusionOk="0">
                  <a:moveTo>
                    <a:pt x="1960" y="1"/>
                  </a:moveTo>
                  <a:cubicBezTo>
                    <a:pt x="1835" y="1"/>
                    <a:pt x="1711" y="66"/>
                    <a:pt x="1647" y="196"/>
                  </a:cubicBezTo>
                  <a:lnTo>
                    <a:pt x="1340" y="816"/>
                  </a:lnTo>
                  <a:cubicBezTo>
                    <a:pt x="1290" y="918"/>
                    <a:pt x="1193" y="989"/>
                    <a:pt x="1080" y="1005"/>
                  </a:cubicBezTo>
                  <a:lnTo>
                    <a:pt x="400" y="1102"/>
                  </a:lnTo>
                  <a:cubicBezTo>
                    <a:pt x="113" y="1147"/>
                    <a:pt x="1" y="1501"/>
                    <a:pt x="205" y="1699"/>
                  </a:cubicBezTo>
                  <a:lnTo>
                    <a:pt x="696" y="2181"/>
                  </a:lnTo>
                  <a:cubicBezTo>
                    <a:pt x="778" y="2263"/>
                    <a:pt x="818" y="2374"/>
                    <a:pt x="799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2" y="3576"/>
                    <a:pt x="1138" y="3563"/>
                    <a:pt x="1193" y="3535"/>
                  </a:cubicBezTo>
                  <a:lnTo>
                    <a:pt x="1795" y="3214"/>
                  </a:lnTo>
                  <a:cubicBezTo>
                    <a:pt x="1847" y="3188"/>
                    <a:pt x="1903" y="3175"/>
                    <a:pt x="1960" y="3175"/>
                  </a:cubicBezTo>
                  <a:cubicBezTo>
                    <a:pt x="2016" y="3175"/>
                    <a:pt x="2072" y="3188"/>
                    <a:pt x="2123" y="3214"/>
                  </a:cubicBezTo>
                  <a:lnTo>
                    <a:pt x="2732" y="3535"/>
                  </a:lnTo>
                  <a:cubicBezTo>
                    <a:pt x="2785" y="3563"/>
                    <a:pt x="2841" y="3576"/>
                    <a:pt x="2894" y="3576"/>
                  </a:cubicBezTo>
                  <a:cubicBezTo>
                    <a:pt x="3098" y="3576"/>
                    <a:pt x="3278" y="3394"/>
                    <a:pt x="3237" y="3167"/>
                  </a:cubicBezTo>
                  <a:lnTo>
                    <a:pt x="3119" y="2487"/>
                  </a:lnTo>
                  <a:cubicBezTo>
                    <a:pt x="3105" y="2374"/>
                    <a:pt x="3140" y="2263"/>
                    <a:pt x="3223" y="2181"/>
                  </a:cubicBezTo>
                  <a:lnTo>
                    <a:pt x="3714" y="1699"/>
                  </a:lnTo>
                  <a:cubicBezTo>
                    <a:pt x="3923" y="1501"/>
                    <a:pt x="3806" y="1147"/>
                    <a:pt x="3518" y="1102"/>
                  </a:cubicBezTo>
                  <a:lnTo>
                    <a:pt x="2838" y="1005"/>
                  </a:lnTo>
                  <a:cubicBezTo>
                    <a:pt x="2727" y="989"/>
                    <a:pt x="2629" y="918"/>
                    <a:pt x="2578" y="816"/>
                  </a:cubicBezTo>
                  <a:lnTo>
                    <a:pt x="2276" y="196"/>
                  </a:lnTo>
                  <a:cubicBezTo>
                    <a:pt x="2210" y="66"/>
                    <a:pt x="2085" y="1"/>
                    <a:pt x="1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36"/>
          <p:cNvSpPr/>
          <p:nvPr/>
        </p:nvSpPr>
        <p:spPr>
          <a:xfrm>
            <a:off x="1402000" y="1586287"/>
            <a:ext cx="576015" cy="38928"/>
          </a:xfrm>
          <a:custGeom>
            <a:avLst/>
            <a:gdLst/>
            <a:ahLst/>
            <a:cxnLst/>
            <a:rect l="l" t="t" r="r" b="b"/>
            <a:pathLst>
              <a:path w="21856" h="1295" extrusionOk="0">
                <a:moveTo>
                  <a:pt x="647" y="1"/>
                </a:moveTo>
                <a:cubicBezTo>
                  <a:pt x="286" y="1"/>
                  <a:pt x="0" y="286"/>
                  <a:pt x="0" y="648"/>
                </a:cubicBezTo>
                <a:cubicBezTo>
                  <a:pt x="0" y="1002"/>
                  <a:pt x="286" y="1294"/>
                  <a:pt x="647" y="1294"/>
                </a:cubicBezTo>
                <a:lnTo>
                  <a:pt x="21209" y="1294"/>
                </a:lnTo>
                <a:cubicBezTo>
                  <a:pt x="21570" y="1294"/>
                  <a:pt x="21855" y="1002"/>
                  <a:pt x="21855" y="648"/>
                </a:cubicBezTo>
                <a:cubicBezTo>
                  <a:pt x="21855" y="286"/>
                  <a:pt x="21570" y="1"/>
                  <a:pt x="2120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6"/>
          <p:cNvSpPr/>
          <p:nvPr/>
        </p:nvSpPr>
        <p:spPr>
          <a:xfrm>
            <a:off x="1402000" y="1674695"/>
            <a:ext cx="576015" cy="38868"/>
          </a:xfrm>
          <a:custGeom>
            <a:avLst/>
            <a:gdLst/>
            <a:ahLst/>
            <a:cxnLst/>
            <a:rect l="l" t="t" r="r" b="b"/>
            <a:pathLst>
              <a:path w="21856" h="1293" extrusionOk="0">
                <a:moveTo>
                  <a:pt x="647" y="0"/>
                </a:moveTo>
                <a:cubicBezTo>
                  <a:pt x="286" y="0"/>
                  <a:pt x="0" y="291"/>
                  <a:pt x="0" y="646"/>
                </a:cubicBezTo>
                <a:cubicBezTo>
                  <a:pt x="0" y="1007"/>
                  <a:pt x="286" y="1292"/>
                  <a:pt x="647" y="1292"/>
                </a:cubicBezTo>
                <a:lnTo>
                  <a:pt x="21209" y="1292"/>
                </a:lnTo>
                <a:cubicBezTo>
                  <a:pt x="21570" y="1292"/>
                  <a:pt x="21855" y="1007"/>
                  <a:pt x="21855" y="646"/>
                </a:cubicBezTo>
                <a:cubicBezTo>
                  <a:pt x="21855" y="291"/>
                  <a:pt x="21570" y="0"/>
                  <a:pt x="21209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6"/>
          <p:cNvSpPr/>
          <p:nvPr/>
        </p:nvSpPr>
        <p:spPr>
          <a:xfrm>
            <a:off x="1402000" y="1762863"/>
            <a:ext cx="481479" cy="38898"/>
          </a:xfrm>
          <a:custGeom>
            <a:avLst/>
            <a:gdLst/>
            <a:ahLst/>
            <a:cxnLst/>
            <a:rect l="l" t="t" r="r" b="b"/>
            <a:pathLst>
              <a:path w="18269" h="1294" extrusionOk="0">
                <a:moveTo>
                  <a:pt x="647" y="1"/>
                </a:moveTo>
                <a:cubicBezTo>
                  <a:pt x="286" y="1"/>
                  <a:pt x="0" y="293"/>
                  <a:pt x="0" y="647"/>
                </a:cubicBezTo>
                <a:cubicBezTo>
                  <a:pt x="0" y="1007"/>
                  <a:pt x="286" y="1294"/>
                  <a:pt x="647" y="1294"/>
                </a:cubicBezTo>
                <a:lnTo>
                  <a:pt x="17623" y="1294"/>
                </a:lnTo>
                <a:cubicBezTo>
                  <a:pt x="17978" y="1294"/>
                  <a:pt x="18269" y="1007"/>
                  <a:pt x="18269" y="647"/>
                </a:cubicBezTo>
                <a:cubicBezTo>
                  <a:pt x="18269" y="293"/>
                  <a:pt x="17978" y="1"/>
                  <a:pt x="17623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0" name="Google Shape;680;p36"/>
          <p:cNvGrpSpPr/>
          <p:nvPr/>
        </p:nvGrpSpPr>
        <p:grpSpPr>
          <a:xfrm>
            <a:off x="1640400" y="2584912"/>
            <a:ext cx="1355700" cy="262500"/>
            <a:chOff x="1884725" y="2724775"/>
            <a:chExt cx="1355700" cy="262500"/>
          </a:xfrm>
        </p:grpSpPr>
        <p:sp>
          <p:nvSpPr>
            <p:cNvPr id="681" name="Google Shape;681;p36"/>
            <p:cNvSpPr/>
            <p:nvPr/>
          </p:nvSpPr>
          <p:spPr>
            <a:xfrm>
              <a:off x="1884725" y="2724775"/>
              <a:ext cx="1355700" cy="262500"/>
            </a:xfrm>
            <a:prstGeom prst="roundRect">
              <a:avLst>
                <a:gd name="adj" fmla="val 236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2176700" y="2836550"/>
              <a:ext cx="964615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solidFill>
              <a:srgbClr val="2928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2176700" y="2836550"/>
              <a:ext cx="463839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983825" y="2792040"/>
              <a:ext cx="133214" cy="127937"/>
            </a:xfrm>
            <a:custGeom>
              <a:avLst/>
              <a:gdLst/>
              <a:ahLst/>
              <a:cxnLst/>
              <a:rect l="l" t="t" r="r" b="b"/>
              <a:pathLst>
                <a:path w="9517" h="9140" extrusionOk="0">
                  <a:moveTo>
                    <a:pt x="2167" y="1"/>
                  </a:moveTo>
                  <a:lnTo>
                    <a:pt x="2167" y="4844"/>
                  </a:lnTo>
                  <a:lnTo>
                    <a:pt x="0" y="4844"/>
                  </a:lnTo>
                  <a:lnTo>
                    <a:pt x="2167" y="6803"/>
                  </a:lnTo>
                  <a:lnTo>
                    <a:pt x="4761" y="9139"/>
                  </a:lnTo>
                  <a:lnTo>
                    <a:pt x="9517" y="4844"/>
                  </a:lnTo>
                  <a:lnTo>
                    <a:pt x="7348" y="4844"/>
                  </a:lnTo>
                  <a:lnTo>
                    <a:pt x="7348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36"/>
          <p:cNvGrpSpPr/>
          <p:nvPr/>
        </p:nvGrpSpPr>
        <p:grpSpPr>
          <a:xfrm>
            <a:off x="1007595" y="3312680"/>
            <a:ext cx="694832" cy="494692"/>
            <a:chOff x="3336290" y="764021"/>
            <a:chExt cx="810300" cy="576900"/>
          </a:xfrm>
        </p:grpSpPr>
        <p:sp>
          <p:nvSpPr>
            <p:cNvPr id="686" name="Google Shape;686;p36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36"/>
          <p:cNvGrpSpPr/>
          <p:nvPr/>
        </p:nvGrpSpPr>
        <p:grpSpPr>
          <a:xfrm>
            <a:off x="2650677" y="3312681"/>
            <a:ext cx="767672" cy="251306"/>
            <a:chOff x="6394925" y="2541508"/>
            <a:chExt cx="736800" cy="241200"/>
          </a:xfrm>
        </p:grpSpPr>
        <p:sp>
          <p:nvSpPr>
            <p:cNvPr id="690" name="Google Shape;690;p36"/>
            <p:cNvSpPr/>
            <p:nvPr/>
          </p:nvSpPr>
          <p:spPr>
            <a:xfrm rot="-5400000">
              <a:off x="6642725" y="2293708"/>
              <a:ext cx="241200" cy="736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 rot="-5400000">
              <a:off x="6465199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 rot="-5400000">
              <a:off x="6686966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 rot="-5400000">
              <a:off x="6908732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36"/>
          <p:cNvSpPr/>
          <p:nvPr/>
        </p:nvSpPr>
        <p:spPr>
          <a:xfrm>
            <a:off x="3088974" y="1559689"/>
            <a:ext cx="440861" cy="441047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6"/>
          <p:cNvSpPr/>
          <p:nvPr/>
        </p:nvSpPr>
        <p:spPr>
          <a:xfrm>
            <a:off x="3191067" y="1672513"/>
            <a:ext cx="236675" cy="215400"/>
          </a:xfrm>
          <a:custGeom>
            <a:avLst/>
            <a:gdLst/>
            <a:ahLst/>
            <a:cxnLst/>
            <a:rect l="l" t="t" r="r" b="b"/>
            <a:pathLst>
              <a:path w="9467" h="8616" extrusionOk="0">
                <a:moveTo>
                  <a:pt x="4733" y="1"/>
                </a:moveTo>
                <a:cubicBezTo>
                  <a:pt x="4606" y="1"/>
                  <a:pt x="4480" y="48"/>
                  <a:pt x="4383" y="142"/>
                </a:cubicBezTo>
                <a:lnTo>
                  <a:pt x="210" y="4131"/>
                </a:lnTo>
                <a:cubicBezTo>
                  <a:pt x="10" y="4325"/>
                  <a:pt x="0" y="4648"/>
                  <a:pt x="194" y="4847"/>
                </a:cubicBezTo>
                <a:cubicBezTo>
                  <a:pt x="295" y="4952"/>
                  <a:pt x="429" y="5005"/>
                  <a:pt x="564" y="5005"/>
                </a:cubicBezTo>
                <a:cubicBezTo>
                  <a:pt x="690" y="5005"/>
                  <a:pt x="817" y="4959"/>
                  <a:pt x="916" y="4867"/>
                </a:cubicBezTo>
                <a:lnTo>
                  <a:pt x="4730" y="1211"/>
                </a:lnTo>
                <a:lnTo>
                  <a:pt x="8551" y="4867"/>
                </a:lnTo>
                <a:cubicBezTo>
                  <a:pt x="8648" y="4959"/>
                  <a:pt x="8776" y="5005"/>
                  <a:pt x="8903" y="5005"/>
                </a:cubicBezTo>
                <a:cubicBezTo>
                  <a:pt x="9037" y="5005"/>
                  <a:pt x="9170" y="4955"/>
                  <a:pt x="9271" y="4847"/>
                </a:cubicBezTo>
                <a:cubicBezTo>
                  <a:pt x="9467" y="4648"/>
                  <a:pt x="9456" y="4325"/>
                  <a:pt x="9257" y="4131"/>
                </a:cubicBezTo>
                <a:lnTo>
                  <a:pt x="5084" y="142"/>
                </a:lnTo>
                <a:cubicBezTo>
                  <a:pt x="4986" y="48"/>
                  <a:pt x="4860" y="1"/>
                  <a:pt x="4733" y="1"/>
                </a:cubicBezTo>
                <a:close/>
                <a:moveTo>
                  <a:pt x="4730" y="2203"/>
                </a:moveTo>
                <a:lnTo>
                  <a:pt x="1355" y="5434"/>
                </a:lnTo>
                <a:lnTo>
                  <a:pt x="1355" y="8616"/>
                </a:lnTo>
                <a:lnTo>
                  <a:pt x="3928" y="8616"/>
                </a:lnTo>
                <a:lnTo>
                  <a:pt x="3928" y="6529"/>
                </a:lnTo>
                <a:lnTo>
                  <a:pt x="5539" y="6529"/>
                </a:lnTo>
                <a:lnTo>
                  <a:pt x="5539" y="8616"/>
                </a:lnTo>
                <a:lnTo>
                  <a:pt x="8106" y="8616"/>
                </a:lnTo>
                <a:lnTo>
                  <a:pt x="8106" y="5434"/>
                </a:lnTo>
                <a:lnTo>
                  <a:pt x="4730" y="2203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6"/>
          <p:cNvSpPr/>
          <p:nvPr/>
        </p:nvSpPr>
        <p:spPr>
          <a:xfrm>
            <a:off x="2874558" y="1713262"/>
            <a:ext cx="133828" cy="133884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6"/>
          <p:cNvSpPr/>
          <p:nvPr/>
        </p:nvSpPr>
        <p:spPr>
          <a:xfrm>
            <a:off x="2660149" y="1713262"/>
            <a:ext cx="133828" cy="133884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6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6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50" name="Google Shape;650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51" name="Google Shape;651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4" name="Google Shape;654;p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55" name="Google Shape;655;p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6" name="Google Shape;656;p3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57" name="Google Shape;657;p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8" name="Google Shape;658;p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59" name="Google Shape;659;p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61" name="Google Shape;661;p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62" name="Google Shape;662;p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4" name="Google Shape;664;p36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5" name="Google Shape;665;p36"/>
          <p:cNvSpPr txBox="1">
            <a:spLocks noGrp="1"/>
          </p:cNvSpPr>
          <p:nvPr>
            <p:ph type="title"/>
          </p:nvPr>
        </p:nvSpPr>
        <p:spPr>
          <a:xfrm>
            <a:off x="3631928" y="1233349"/>
            <a:ext cx="4793861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/CONSIDERAÇÕES INICIAIS</a:t>
            </a:r>
            <a:endParaRPr sz="3600" dirty="0"/>
          </a:p>
        </p:txBody>
      </p:sp>
      <p:sp>
        <p:nvSpPr>
          <p:cNvPr id="666" name="Google Shape;666;p36"/>
          <p:cNvSpPr txBox="1">
            <a:spLocks noGrp="1"/>
          </p:cNvSpPr>
          <p:nvPr>
            <p:ph type="subTitle" idx="1"/>
          </p:nvPr>
        </p:nvSpPr>
        <p:spPr>
          <a:xfrm>
            <a:off x="3845239" y="2367103"/>
            <a:ext cx="3617700" cy="15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As soluções apresentadas consideram a existência de uma plataforma de gestão para condomínios completa.</a:t>
            </a:r>
          </a:p>
        </p:txBody>
      </p:sp>
      <p:sp>
        <p:nvSpPr>
          <p:cNvPr id="698" name="Google Shape;698;p36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6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B5FBBA7-616D-4E59-929B-11AA75A4C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9300" y="947629"/>
            <a:ext cx="1718700" cy="337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1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5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76" name="Google Shape;576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77" name="Google Shape;577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80" name="Google Shape;580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81" name="Google Shape;581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2" name="Google Shape;582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83" name="Google Shape;583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" name="Google Shape;584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85" name="Google Shape;585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87" name="Google Shape;587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88" name="Google Shape;588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5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1" name="Google Shape;591;p35"/>
          <p:cNvSpPr txBox="1">
            <a:spLocks noGrp="1"/>
          </p:cNvSpPr>
          <p:nvPr>
            <p:ph type="title"/>
          </p:nvPr>
        </p:nvSpPr>
        <p:spPr>
          <a:xfrm>
            <a:off x="948599" y="1893800"/>
            <a:ext cx="4291401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/NOTIFICAÇÕES</a:t>
            </a:r>
            <a:endParaRPr dirty="0"/>
          </a:p>
        </p:txBody>
      </p:sp>
      <p:sp>
        <p:nvSpPr>
          <p:cNvPr id="592" name="Google Shape;592;p35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/01</a:t>
            </a:r>
            <a:endParaRPr dirty="0"/>
          </a:p>
        </p:txBody>
      </p:sp>
      <p:sp>
        <p:nvSpPr>
          <p:cNvPr id="593" name="Google Shape;593;p35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Descrição e Tela</a:t>
            </a:r>
            <a:endParaRPr dirty="0"/>
          </a:p>
        </p:txBody>
      </p:sp>
      <p:sp>
        <p:nvSpPr>
          <p:cNvPr id="594" name="Google Shape;594;p35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5" name="Google Shape;595;p35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596" name="Google Shape;596;p35"/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597" name="Google Shape;597;p35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2" name="Google Shape;602;p35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03" name="Google Shape;603;p35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5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5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6" name="Google Shape;606;p35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607" name="Google Shape;607;p35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5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5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10" name="Google Shape;610;p35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11" name="Google Shape;611;p35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12" name="Google Shape;612;p35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8" h="13295" extrusionOk="0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5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4" extrusionOk="0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5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56" extrusionOk="0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5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443" extrusionOk="0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5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5" extrusionOk="0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5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" h="3456" extrusionOk="0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5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" h="2443" extrusionOk="0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5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5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1" name="Google Shape;621;p35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622" name="Google Shape;622;p35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5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5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5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6" name="Google Shape;626;p35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27" name="Google Shape;627;p35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8" name="Google Shape;628;p35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29" name="Google Shape;629;p35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5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1" name="Google Shape;631;p35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32" name="Google Shape;632;p35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5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5" name="Google Shape;635;p35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04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94;p33">
            <a:extLst>
              <a:ext uri="{FF2B5EF4-FFF2-40B4-BE49-F238E27FC236}">
                <a16:creationId xmlns:a16="http://schemas.microsoft.com/office/drawing/2014/main" id="{AE028670-6A6F-435A-BDE7-BCB4A17F5636}"/>
              </a:ext>
            </a:extLst>
          </p:cNvPr>
          <p:cNvSpPr txBox="1">
            <a:spLocks/>
          </p:cNvSpPr>
          <p:nvPr/>
        </p:nvSpPr>
        <p:spPr>
          <a:xfrm>
            <a:off x="908553" y="769458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pt-BR" sz="1000" dirty="0">
                <a:latin typeface="Oswald"/>
                <a:ea typeface="Oswald"/>
                <a:cs typeface="Oswald"/>
                <a:sym typeface="Oswald"/>
              </a:rPr>
              <a:t>NOTIFICAÇÕES</a:t>
            </a:r>
          </a:p>
        </p:txBody>
      </p:sp>
      <p:sp>
        <p:nvSpPr>
          <p:cNvPr id="36" name="Google Shape;494;p33">
            <a:extLst>
              <a:ext uri="{FF2B5EF4-FFF2-40B4-BE49-F238E27FC236}">
                <a16:creationId xmlns:a16="http://schemas.microsoft.com/office/drawing/2014/main" id="{E13EA819-0D32-4692-AF82-2A97A9EE66B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41818" y="1370892"/>
            <a:ext cx="4260363" cy="2401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indent="0"/>
            <a:r>
              <a:rPr lang="pt-BR" dirty="0"/>
              <a:t>Para que as funcionalidades que serão aqui apresentadas cumpram o seu objetivo de forma plena, é necessário um sistema de notificações para alertar o usuário de mensagens recebidas de vizinhos e quando um novo pedido de ajuda é publicado.</a:t>
            </a:r>
          </a:p>
          <a:p>
            <a:pPr marL="0" indent="0"/>
            <a:endParaRPr lang="pt-BR" dirty="0"/>
          </a:p>
          <a:p>
            <a:pPr marL="0" indent="0"/>
            <a:r>
              <a:rPr lang="pt-BR" dirty="0"/>
              <a:t>As notificações contemplam notificação “</a:t>
            </a:r>
            <a:r>
              <a:rPr lang="pt-BR" dirty="0" err="1"/>
              <a:t>push</a:t>
            </a:r>
            <a:r>
              <a:rPr lang="pt-BR" dirty="0"/>
              <a:t>” no aplicativo mobile e um e-mail para o usuário, de forma semelhante ao que ocorre em redes sociais.</a:t>
            </a:r>
          </a:p>
        </p:txBody>
      </p:sp>
      <p:grpSp>
        <p:nvGrpSpPr>
          <p:cNvPr id="37" name="Google Shape;3764;p56">
            <a:extLst>
              <a:ext uri="{FF2B5EF4-FFF2-40B4-BE49-F238E27FC236}">
                <a16:creationId xmlns:a16="http://schemas.microsoft.com/office/drawing/2014/main" id="{48B61EEB-04FC-45EE-AB3E-D968CE54B948}"/>
              </a:ext>
            </a:extLst>
          </p:cNvPr>
          <p:cNvGrpSpPr/>
          <p:nvPr/>
        </p:nvGrpSpPr>
        <p:grpSpPr>
          <a:xfrm>
            <a:off x="7267156" y="2825521"/>
            <a:ext cx="1557680" cy="1581078"/>
            <a:chOff x="2213404" y="2545811"/>
            <a:chExt cx="409003" cy="406345"/>
          </a:xfrm>
        </p:grpSpPr>
        <p:sp>
          <p:nvSpPr>
            <p:cNvPr id="38" name="Google Shape;3765;p56">
              <a:extLst>
                <a:ext uri="{FF2B5EF4-FFF2-40B4-BE49-F238E27FC236}">
                  <a16:creationId xmlns:a16="http://schemas.microsoft.com/office/drawing/2014/main" id="{48719BC0-0C3D-4D00-958B-D298A275AC44}"/>
                </a:ext>
              </a:extLst>
            </p:cNvPr>
            <p:cNvSpPr/>
            <p:nvPr/>
          </p:nvSpPr>
          <p:spPr>
            <a:xfrm>
              <a:off x="2401001" y="2642570"/>
              <a:ext cx="124650" cy="259882"/>
            </a:xfrm>
            <a:custGeom>
              <a:avLst/>
              <a:gdLst/>
              <a:ahLst/>
              <a:cxnLst/>
              <a:rect l="l" t="t" r="r" b="b"/>
              <a:pathLst>
                <a:path w="4358" h="9086" extrusionOk="0">
                  <a:moveTo>
                    <a:pt x="580" y="1"/>
                  </a:moveTo>
                  <a:lnTo>
                    <a:pt x="0" y="9085"/>
                  </a:lnTo>
                  <a:lnTo>
                    <a:pt x="2805" y="8506"/>
                  </a:lnTo>
                  <a:lnTo>
                    <a:pt x="2805" y="7927"/>
                  </a:lnTo>
                  <a:cubicBezTo>
                    <a:pt x="2805" y="7347"/>
                    <a:pt x="2990" y="6768"/>
                    <a:pt x="3384" y="6281"/>
                  </a:cubicBezTo>
                  <a:cubicBezTo>
                    <a:pt x="4056" y="5609"/>
                    <a:pt x="4357" y="4729"/>
                    <a:pt x="4357" y="3755"/>
                  </a:cubicBezTo>
                  <a:cubicBezTo>
                    <a:pt x="4357" y="2805"/>
                    <a:pt x="3963" y="1832"/>
                    <a:pt x="3291" y="1067"/>
                  </a:cubicBezTo>
                  <a:cubicBezTo>
                    <a:pt x="2526" y="395"/>
                    <a:pt x="1553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766;p56">
              <a:extLst>
                <a:ext uri="{FF2B5EF4-FFF2-40B4-BE49-F238E27FC236}">
                  <a16:creationId xmlns:a16="http://schemas.microsoft.com/office/drawing/2014/main" id="{4B3E25B8-5D10-4036-8B64-C81046365C0C}"/>
                </a:ext>
              </a:extLst>
            </p:cNvPr>
            <p:cNvSpPr/>
            <p:nvPr/>
          </p:nvSpPr>
          <p:spPr>
            <a:xfrm>
              <a:off x="2310191" y="2642570"/>
              <a:ext cx="107402" cy="259882"/>
            </a:xfrm>
            <a:custGeom>
              <a:avLst/>
              <a:gdLst/>
              <a:ahLst/>
              <a:cxnLst/>
              <a:rect l="l" t="t" r="r" b="b"/>
              <a:pathLst>
                <a:path w="3755" h="9086" extrusionOk="0">
                  <a:moveTo>
                    <a:pt x="3755" y="1"/>
                  </a:moveTo>
                  <a:cubicBezTo>
                    <a:pt x="1646" y="1"/>
                    <a:pt x="0" y="1739"/>
                    <a:pt x="0" y="3755"/>
                  </a:cubicBezTo>
                  <a:cubicBezTo>
                    <a:pt x="0" y="4729"/>
                    <a:pt x="278" y="5609"/>
                    <a:pt x="951" y="6281"/>
                  </a:cubicBezTo>
                  <a:cubicBezTo>
                    <a:pt x="1345" y="6768"/>
                    <a:pt x="1530" y="7347"/>
                    <a:pt x="1530" y="7927"/>
                  </a:cubicBezTo>
                  <a:lnTo>
                    <a:pt x="1530" y="8506"/>
                  </a:lnTo>
                  <a:lnTo>
                    <a:pt x="3755" y="9085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767;p56">
              <a:extLst>
                <a:ext uri="{FF2B5EF4-FFF2-40B4-BE49-F238E27FC236}">
                  <a16:creationId xmlns:a16="http://schemas.microsoft.com/office/drawing/2014/main" id="{F1C7DC4A-7DD2-45B0-9C87-8266500D6CAB}"/>
                </a:ext>
              </a:extLst>
            </p:cNvPr>
            <p:cNvSpPr/>
            <p:nvPr/>
          </p:nvSpPr>
          <p:spPr>
            <a:xfrm>
              <a:off x="2406950" y="2545811"/>
              <a:ext cx="21910" cy="63669"/>
            </a:xfrm>
            <a:custGeom>
              <a:avLst/>
              <a:gdLst/>
              <a:ahLst/>
              <a:cxnLst/>
              <a:rect l="l" t="t" r="r" b="b"/>
              <a:pathLst>
                <a:path w="766" h="2226" extrusionOk="0">
                  <a:moveTo>
                    <a:pt x="1" y="0"/>
                  </a:moveTo>
                  <a:lnTo>
                    <a:pt x="1" y="2225"/>
                  </a:lnTo>
                  <a:lnTo>
                    <a:pt x="766" y="2225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768;p56">
              <a:extLst>
                <a:ext uri="{FF2B5EF4-FFF2-40B4-BE49-F238E27FC236}">
                  <a16:creationId xmlns:a16="http://schemas.microsoft.com/office/drawing/2014/main" id="{36C8DE48-466E-4DC3-961C-A27F33517F33}"/>
                </a:ext>
              </a:extLst>
            </p:cNvPr>
            <p:cNvSpPr/>
            <p:nvPr/>
          </p:nvSpPr>
          <p:spPr>
            <a:xfrm>
              <a:off x="2304213" y="2567691"/>
              <a:ext cx="53058" cy="66301"/>
            </a:xfrm>
            <a:custGeom>
              <a:avLst/>
              <a:gdLst/>
              <a:ahLst/>
              <a:cxnLst/>
              <a:rect l="l" t="t" r="r" b="b"/>
              <a:pathLst>
                <a:path w="1855" h="2318" extrusionOk="0">
                  <a:moveTo>
                    <a:pt x="789" y="0"/>
                  </a:moveTo>
                  <a:lnTo>
                    <a:pt x="1" y="394"/>
                  </a:lnTo>
                  <a:lnTo>
                    <a:pt x="1160" y="2318"/>
                  </a:lnTo>
                  <a:lnTo>
                    <a:pt x="1855" y="194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769;p56">
              <a:extLst>
                <a:ext uri="{FF2B5EF4-FFF2-40B4-BE49-F238E27FC236}">
                  <a16:creationId xmlns:a16="http://schemas.microsoft.com/office/drawing/2014/main" id="{965E4434-9971-4ADB-85D7-69CCE15E2426}"/>
                </a:ext>
              </a:extLst>
            </p:cNvPr>
            <p:cNvSpPr/>
            <p:nvPr/>
          </p:nvSpPr>
          <p:spPr>
            <a:xfrm>
              <a:off x="2235284" y="2639939"/>
              <a:ext cx="66329" cy="52371"/>
            </a:xfrm>
            <a:custGeom>
              <a:avLst/>
              <a:gdLst/>
              <a:ahLst/>
              <a:cxnLst/>
              <a:rect l="l" t="t" r="r" b="b"/>
              <a:pathLst>
                <a:path w="2319" h="1831" extrusionOk="0">
                  <a:moveTo>
                    <a:pt x="395" y="0"/>
                  </a:moveTo>
                  <a:lnTo>
                    <a:pt x="1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770;p56">
              <a:extLst>
                <a:ext uri="{FF2B5EF4-FFF2-40B4-BE49-F238E27FC236}">
                  <a16:creationId xmlns:a16="http://schemas.microsoft.com/office/drawing/2014/main" id="{E0067102-3AC2-48B4-96EE-6247EBF44D80}"/>
                </a:ext>
              </a:extLst>
            </p:cNvPr>
            <p:cNvSpPr/>
            <p:nvPr/>
          </p:nvSpPr>
          <p:spPr>
            <a:xfrm>
              <a:off x="2213404" y="2739358"/>
              <a:ext cx="63669" cy="21910"/>
            </a:xfrm>
            <a:custGeom>
              <a:avLst/>
              <a:gdLst/>
              <a:ahLst/>
              <a:cxnLst/>
              <a:rect l="l" t="t" r="r" b="b"/>
              <a:pathLst>
                <a:path w="2226" h="766" extrusionOk="0">
                  <a:moveTo>
                    <a:pt x="1" y="0"/>
                  </a:moveTo>
                  <a:lnTo>
                    <a:pt x="1" y="765"/>
                  </a:lnTo>
                  <a:lnTo>
                    <a:pt x="2226" y="765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771;p56">
              <a:extLst>
                <a:ext uri="{FF2B5EF4-FFF2-40B4-BE49-F238E27FC236}">
                  <a16:creationId xmlns:a16="http://schemas.microsoft.com/office/drawing/2014/main" id="{BA45560A-2228-4AF5-BCED-21C7E4BD04F9}"/>
                </a:ext>
              </a:extLst>
            </p:cNvPr>
            <p:cNvSpPr/>
            <p:nvPr/>
          </p:nvSpPr>
          <p:spPr>
            <a:xfrm>
              <a:off x="2235284" y="2810948"/>
              <a:ext cx="66329" cy="52400"/>
            </a:xfrm>
            <a:custGeom>
              <a:avLst/>
              <a:gdLst/>
              <a:ahLst/>
              <a:cxnLst/>
              <a:rect l="l" t="t" r="r" b="b"/>
              <a:pathLst>
                <a:path w="2319" h="1832" extrusionOk="0">
                  <a:moveTo>
                    <a:pt x="1947" y="0"/>
                  </a:moveTo>
                  <a:lnTo>
                    <a:pt x="1" y="1066"/>
                  </a:lnTo>
                  <a:lnTo>
                    <a:pt x="395" y="1831"/>
                  </a:lnTo>
                  <a:lnTo>
                    <a:pt x="2318" y="672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772;p56">
              <a:extLst>
                <a:ext uri="{FF2B5EF4-FFF2-40B4-BE49-F238E27FC236}">
                  <a16:creationId xmlns:a16="http://schemas.microsoft.com/office/drawing/2014/main" id="{076C7B2C-D0F4-40AA-859B-C8A8AC48E4A1}"/>
                </a:ext>
              </a:extLst>
            </p:cNvPr>
            <p:cNvSpPr/>
            <p:nvPr/>
          </p:nvSpPr>
          <p:spPr>
            <a:xfrm>
              <a:off x="2533568" y="2810948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394" y="0"/>
                  </a:moveTo>
                  <a:lnTo>
                    <a:pt x="0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773;p56">
              <a:extLst>
                <a:ext uri="{FF2B5EF4-FFF2-40B4-BE49-F238E27FC236}">
                  <a16:creationId xmlns:a16="http://schemas.microsoft.com/office/drawing/2014/main" id="{DB6D8605-DE72-4135-A4A8-0807A28305B7}"/>
                </a:ext>
              </a:extLst>
            </p:cNvPr>
            <p:cNvSpPr/>
            <p:nvPr/>
          </p:nvSpPr>
          <p:spPr>
            <a:xfrm>
              <a:off x="2558766" y="2739358"/>
              <a:ext cx="63641" cy="21910"/>
            </a:xfrm>
            <a:custGeom>
              <a:avLst/>
              <a:gdLst/>
              <a:ahLst/>
              <a:cxnLst/>
              <a:rect l="l" t="t" r="r" b="b"/>
              <a:pathLst>
                <a:path w="2225" h="766" extrusionOk="0">
                  <a:moveTo>
                    <a:pt x="0" y="0"/>
                  </a:moveTo>
                  <a:lnTo>
                    <a:pt x="0" y="765"/>
                  </a:lnTo>
                  <a:lnTo>
                    <a:pt x="2225" y="76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774;p56">
              <a:extLst>
                <a:ext uri="{FF2B5EF4-FFF2-40B4-BE49-F238E27FC236}">
                  <a16:creationId xmlns:a16="http://schemas.microsoft.com/office/drawing/2014/main" id="{ABD1124D-C38C-4E97-9250-97DD67A7E456}"/>
                </a:ext>
              </a:extLst>
            </p:cNvPr>
            <p:cNvSpPr/>
            <p:nvPr/>
          </p:nvSpPr>
          <p:spPr>
            <a:xfrm>
              <a:off x="2533568" y="2637279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1947" y="0"/>
                  </a:moveTo>
                  <a:lnTo>
                    <a:pt x="0" y="1159"/>
                  </a:lnTo>
                  <a:lnTo>
                    <a:pt x="394" y="1831"/>
                  </a:lnTo>
                  <a:lnTo>
                    <a:pt x="2318" y="765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775;p56">
              <a:extLst>
                <a:ext uri="{FF2B5EF4-FFF2-40B4-BE49-F238E27FC236}">
                  <a16:creationId xmlns:a16="http://schemas.microsoft.com/office/drawing/2014/main" id="{2883FFD1-A6EE-4E90-91C7-4423ED1A8E92}"/>
                </a:ext>
              </a:extLst>
            </p:cNvPr>
            <p:cNvSpPr/>
            <p:nvPr/>
          </p:nvSpPr>
          <p:spPr>
            <a:xfrm>
              <a:off x="2478539" y="2567691"/>
              <a:ext cx="52400" cy="66301"/>
            </a:xfrm>
            <a:custGeom>
              <a:avLst/>
              <a:gdLst/>
              <a:ahLst/>
              <a:cxnLst/>
              <a:rect l="l" t="t" r="r" b="b"/>
              <a:pathLst>
                <a:path w="1832" h="2318" extrusionOk="0">
                  <a:moveTo>
                    <a:pt x="1067" y="0"/>
                  </a:moveTo>
                  <a:lnTo>
                    <a:pt x="1" y="1947"/>
                  </a:lnTo>
                  <a:lnTo>
                    <a:pt x="673" y="2318"/>
                  </a:lnTo>
                  <a:lnTo>
                    <a:pt x="1832" y="39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776;p56">
              <a:extLst>
                <a:ext uri="{FF2B5EF4-FFF2-40B4-BE49-F238E27FC236}">
                  <a16:creationId xmlns:a16="http://schemas.microsoft.com/office/drawing/2014/main" id="{78B82EEC-748F-43CF-AC28-BA53DF5FFFFF}"/>
                </a:ext>
              </a:extLst>
            </p:cNvPr>
            <p:cNvSpPr/>
            <p:nvPr/>
          </p:nvSpPr>
          <p:spPr>
            <a:xfrm>
              <a:off x="2381780" y="2714160"/>
              <a:ext cx="71621" cy="188290"/>
            </a:xfrm>
            <a:custGeom>
              <a:avLst/>
              <a:gdLst/>
              <a:ahLst/>
              <a:cxnLst/>
              <a:rect l="l" t="t" r="r" b="b"/>
              <a:pathLst>
                <a:path w="2504" h="6583" extrusionOk="0">
                  <a:moveTo>
                    <a:pt x="1252" y="881"/>
                  </a:moveTo>
                  <a:cubicBezTo>
                    <a:pt x="1460" y="881"/>
                    <a:pt x="1646" y="1067"/>
                    <a:pt x="1646" y="1252"/>
                  </a:cubicBezTo>
                  <a:cubicBezTo>
                    <a:pt x="1646" y="1553"/>
                    <a:pt x="1460" y="1646"/>
                    <a:pt x="1252" y="1646"/>
                  </a:cubicBezTo>
                  <a:cubicBezTo>
                    <a:pt x="1066" y="1646"/>
                    <a:pt x="881" y="1553"/>
                    <a:pt x="881" y="1252"/>
                  </a:cubicBezTo>
                  <a:cubicBezTo>
                    <a:pt x="881" y="1067"/>
                    <a:pt x="1066" y="881"/>
                    <a:pt x="1252" y="881"/>
                  </a:cubicBezTo>
                  <a:close/>
                  <a:moveTo>
                    <a:pt x="1252" y="1"/>
                  </a:moveTo>
                  <a:cubicBezTo>
                    <a:pt x="580" y="1"/>
                    <a:pt x="0" y="580"/>
                    <a:pt x="0" y="1252"/>
                  </a:cubicBezTo>
                  <a:cubicBezTo>
                    <a:pt x="0" y="1832"/>
                    <a:pt x="394" y="2318"/>
                    <a:pt x="881" y="2411"/>
                  </a:cubicBezTo>
                  <a:lnTo>
                    <a:pt x="881" y="6582"/>
                  </a:lnTo>
                  <a:lnTo>
                    <a:pt x="1646" y="6582"/>
                  </a:lnTo>
                  <a:lnTo>
                    <a:pt x="1646" y="2411"/>
                  </a:lnTo>
                  <a:cubicBezTo>
                    <a:pt x="2132" y="2318"/>
                    <a:pt x="2503" y="1832"/>
                    <a:pt x="2503" y="1252"/>
                  </a:cubicBezTo>
                  <a:cubicBezTo>
                    <a:pt x="2503" y="580"/>
                    <a:pt x="1924" y="1"/>
                    <a:pt x="1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77;p56">
              <a:extLst>
                <a:ext uri="{FF2B5EF4-FFF2-40B4-BE49-F238E27FC236}">
                  <a16:creationId xmlns:a16="http://schemas.microsoft.com/office/drawing/2014/main" id="{5DCB3CA0-4318-420D-8A1D-D83A14BABA91}"/>
                </a:ext>
              </a:extLst>
            </p:cNvPr>
            <p:cNvSpPr/>
            <p:nvPr/>
          </p:nvSpPr>
          <p:spPr>
            <a:xfrm>
              <a:off x="2401001" y="2885856"/>
              <a:ext cx="80230" cy="66301"/>
            </a:xfrm>
            <a:custGeom>
              <a:avLst/>
              <a:gdLst/>
              <a:ahLst/>
              <a:cxnLst/>
              <a:rect l="l" t="t" r="r" b="b"/>
              <a:pathLst>
                <a:path w="2805" h="2318" extrusionOk="0">
                  <a:moveTo>
                    <a:pt x="580" y="0"/>
                  </a:moveTo>
                  <a:lnTo>
                    <a:pt x="0" y="1159"/>
                  </a:lnTo>
                  <a:lnTo>
                    <a:pt x="580" y="2318"/>
                  </a:lnTo>
                  <a:lnTo>
                    <a:pt x="2805" y="2318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778;p56">
              <a:extLst>
                <a:ext uri="{FF2B5EF4-FFF2-40B4-BE49-F238E27FC236}">
                  <a16:creationId xmlns:a16="http://schemas.microsoft.com/office/drawing/2014/main" id="{29B0F289-6FEF-439B-B6D4-F432FF2268F6}"/>
                </a:ext>
              </a:extLst>
            </p:cNvPr>
            <p:cNvSpPr/>
            <p:nvPr/>
          </p:nvSpPr>
          <p:spPr>
            <a:xfrm>
              <a:off x="2353923" y="2885856"/>
              <a:ext cx="63669" cy="66301"/>
            </a:xfrm>
            <a:custGeom>
              <a:avLst/>
              <a:gdLst/>
              <a:ahLst/>
              <a:cxnLst/>
              <a:rect l="l" t="t" r="r" b="b"/>
              <a:pathLst>
                <a:path w="2226" h="2318" extrusionOk="0">
                  <a:moveTo>
                    <a:pt x="1" y="0"/>
                  </a:moveTo>
                  <a:lnTo>
                    <a:pt x="1" y="2318"/>
                  </a:lnTo>
                  <a:lnTo>
                    <a:pt x="2226" y="2318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318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94;p33">
            <a:extLst>
              <a:ext uri="{FF2B5EF4-FFF2-40B4-BE49-F238E27FC236}">
                <a16:creationId xmlns:a16="http://schemas.microsoft.com/office/drawing/2014/main" id="{AE028670-6A6F-435A-BDE7-BCB4A17F5636}"/>
              </a:ext>
            </a:extLst>
          </p:cNvPr>
          <p:cNvSpPr txBox="1">
            <a:spLocks/>
          </p:cNvSpPr>
          <p:nvPr/>
        </p:nvSpPr>
        <p:spPr>
          <a:xfrm>
            <a:off x="908553" y="769458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pt-BR" sz="1000" dirty="0">
                <a:latin typeface="Oswald"/>
                <a:ea typeface="Oswald"/>
                <a:cs typeface="Oswald"/>
                <a:sym typeface="Oswald"/>
              </a:rPr>
              <a:t>NOTIFICAÇÕES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EA7C26-3088-4DC9-A809-727DF2D6CB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415" r="-32415"/>
          <a:stretch/>
        </p:blipFill>
        <p:spPr>
          <a:xfrm>
            <a:off x="2497147" y="769458"/>
            <a:ext cx="5738300" cy="352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5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76" name="Google Shape;576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77" name="Google Shape;577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80" name="Google Shape;580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81" name="Google Shape;581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2" name="Google Shape;582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83" name="Google Shape;583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" name="Google Shape;584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85" name="Google Shape;585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87" name="Google Shape;587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88" name="Google Shape;588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5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1" name="Google Shape;591;p35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/CHAT</a:t>
            </a:r>
            <a:endParaRPr dirty="0"/>
          </a:p>
        </p:txBody>
      </p:sp>
      <p:sp>
        <p:nvSpPr>
          <p:cNvPr id="592" name="Google Shape;592;p35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/02</a:t>
            </a:r>
            <a:endParaRPr dirty="0"/>
          </a:p>
        </p:txBody>
      </p:sp>
      <p:sp>
        <p:nvSpPr>
          <p:cNvPr id="593" name="Google Shape;593;p35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Descrição e Tela</a:t>
            </a:r>
            <a:endParaRPr dirty="0"/>
          </a:p>
        </p:txBody>
      </p:sp>
      <p:sp>
        <p:nvSpPr>
          <p:cNvPr id="594" name="Google Shape;594;p35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5" name="Google Shape;595;p35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596" name="Google Shape;596;p35"/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597" name="Google Shape;597;p35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2" name="Google Shape;602;p35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03" name="Google Shape;603;p35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5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5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6" name="Google Shape;606;p35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607" name="Google Shape;607;p35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5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5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10" name="Google Shape;610;p35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11" name="Google Shape;611;p35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12" name="Google Shape;612;p35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8" h="13295" extrusionOk="0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5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4" extrusionOk="0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5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56" extrusionOk="0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5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443" extrusionOk="0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5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5" extrusionOk="0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5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" h="3456" extrusionOk="0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5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" h="2443" extrusionOk="0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5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5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1" name="Google Shape;621;p35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622" name="Google Shape;622;p35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5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5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5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6" name="Google Shape;626;p35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27" name="Google Shape;627;p35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8" name="Google Shape;628;p35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29" name="Google Shape;629;p35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5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1" name="Google Shape;631;p35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32" name="Google Shape;632;p35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5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5" name="Google Shape;635;p35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56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94;p33">
            <a:extLst>
              <a:ext uri="{FF2B5EF4-FFF2-40B4-BE49-F238E27FC236}">
                <a16:creationId xmlns:a16="http://schemas.microsoft.com/office/drawing/2014/main" id="{AE028670-6A6F-435A-BDE7-BCB4A17F5636}"/>
              </a:ext>
            </a:extLst>
          </p:cNvPr>
          <p:cNvSpPr txBox="1">
            <a:spLocks/>
          </p:cNvSpPr>
          <p:nvPr/>
        </p:nvSpPr>
        <p:spPr>
          <a:xfrm>
            <a:off x="908553" y="769458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pt-BR" sz="1000" dirty="0">
                <a:latin typeface="Oswald"/>
                <a:ea typeface="Oswald"/>
                <a:cs typeface="Oswald"/>
                <a:sym typeface="Oswald"/>
              </a:rPr>
              <a:t>CHAT</a:t>
            </a:r>
          </a:p>
        </p:txBody>
      </p:sp>
      <p:sp>
        <p:nvSpPr>
          <p:cNvPr id="36" name="Google Shape;494;p33">
            <a:extLst>
              <a:ext uri="{FF2B5EF4-FFF2-40B4-BE49-F238E27FC236}">
                <a16:creationId xmlns:a16="http://schemas.microsoft.com/office/drawing/2014/main" id="{E13EA819-0D32-4692-AF82-2A97A9EE66B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41818" y="1370892"/>
            <a:ext cx="4260363" cy="2401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indent="0"/>
            <a:r>
              <a:rPr lang="pt-BR" dirty="0"/>
              <a:t>A solução do chat integrada ao aplicativo visa facilitar o contato entre moradores, bem como entre morador e administração.</a:t>
            </a:r>
          </a:p>
          <a:p>
            <a:pPr marL="0" indent="0"/>
            <a:endParaRPr lang="pt-BR" dirty="0"/>
          </a:p>
          <a:p>
            <a:pPr marL="0" indent="0"/>
            <a:r>
              <a:rPr lang="pt-BR" dirty="0"/>
              <a:t>Possui finalidade de resolver questões diárias como avisar um vizinho que deixou os vidros do carro aberto, uma roupa que caiu do varal, dentre diversas situações vividas em um condomínio.</a:t>
            </a:r>
          </a:p>
          <a:p>
            <a:pPr marL="0" indent="0"/>
            <a:endParaRPr lang="pt-BR" dirty="0"/>
          </a:p>
          <a:p>
            <a:pPr marL="0" indent="0"/>
            <a:r>
              <a:rPr lang="pt-BR" dirty="0"/>
              <a:t>O chat também tem papel importante na funcionalidade “Ajude seu Vizinho” </a:t>
            </a:r>
          </a:p>
        </p:txBody>
      </p:sp>
      <p:grpSp>
        <p:nvGrpSpPr>
          <p:cNvPr id="37" name="Google Shape;3764;p56">
            <a:extLst>
              <a:ext uri="{FF2B5EF4-FFF2-40B4-BE49-F238E27FC236}">
                <a16:creationId xmlns:a16="http://schemas.microsoft.com/office/drawing/2014/main" id="{48B61EEB-04FC-45EE-AB3E-D968CE54B948}"/>
              </a:ext>
            </a:extLst>
          </p:cNvPr>
          <p:cNvGrpSpPr/>
          <p:nvPr/>
        </p:nvGrpSpPr>
        <p:grpSpPr>
          <a:xfrm>
            <a:off x="7267156" y="2825521"/>
            <a:ext cx="1557680" cy="1581078"/>
            <a:chOff x="2213404" y="2545811"/>
            <a:chExt cx="409003" cy="406345"/>
          </a:xfrm>
        </p:grpSpPr>
        <p:sp>
          <p:nvSpPr>
            <p:cNvPr id="38" name="Google Shape;3765;p56">
              <a:extLst>
                <a:ext uri="{FF2B5EF4-FFF2-40B4-BE49-F238E27FC236}">
                  <a16:creationId xmlns:a16="http://schemas.microsoft.com/office/drawing/2014/main" id="{48719BC0-0C3D-4D00-958B-D298A275AC44}"/>
                </a:ext>
              </a:extLst>
            </p:cNvPr>
            <p:cNvSpPr/>
            <p:nvPr/>
          </p:nvSpPr>
          <p:spPr>
            <a:xfrm>
              <a:off x="2401001" y="2642570"/>
              <a:ext cx="124650" cy="259882"/>
            </a:xfrm>
            <a:custGeom>
              <a:avLst/>
              <a:gdLst/>
              <a:ahLst/>
              <a:cxnLst/>
              <a:rect l="l" t="t" r="r" b="b"/>
              <a:pathLst>
                <a:path w="4358" h="9086" extrusionOk="0">
                  <a:moveTo>
                    <a:pt x="580" y="1"/>
                  </a:moveTo>
                  <a:lnTo>
                    <a:pt x="0" y="9085"/>
                  </a:lnTo>
                  <a:lnTo>
                    <a:pt x="2805" y="8506"/>
                  </a:lnTo>
                  <a:lnTo>
                    <a:pt x="2805" y="7927"/>
                  </a:lnTo>
                  <a:cubicBezTo>
                    <a:pt x="2805" y="7347"/>
                    <a:pt x="2990" y="6768"/>
                    <a:pt x="3384" y="6281"/>
                  </a:cubicBezTo>
                  <a:cubicBezTo>
                    <a:pt x="4056" y="5609"/>
                    <a:pt x="4357" y="4729"/>
                    <a:pt x="4357" y="3755"/>
                  </a:cubicBezTo>
                  <a:cubicBezTo>
                    <a:pt x="4357" y="2805"/>
                    <a:pt x="3963" y="1832"/>
                    <a:pt x="3291" y="1067"/>
                  </a:cubicBezTo>
                  <a:cubicBezTo>
                    <a:pt x="2526" y="395"/>
                    <a:pt x="1553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766;p56">
              <a:extLst>
                <a:ext uri="{FF2B5EF4-FFF2-40B4-BE49-F238E27FC236}">
                  <a16:creationId xmlns:a16="http://schemas.microsoft.com/office/drawing/2014/main" id="{4B3E25B8-5D10-4036-8B64-C81046365C0C}"/>
                </a:ext>
              </a:extLst>
            </p:cNvPr>
            <p:cNvSpPr/>
            <p:nvPr/>
          </p:nvSpPr>
          <p:spPr>
            <a:xfrm>
              <a:off x="2310191" y="2642570"/>
              <a:ext cx="107402" cy="259882"/>
            </a:xfrm>
            <a:custGeom>
              <a:avLst/>
              <a:gdLst/>
              <a:ahLst/>
              <a:cxnLst/>
              <a:rect l="l" t="t" r="r" b="b"/>
              <a:pathLst>
                <a:path w="3755" h="9086" extrusionOk="0">
                  <a:moveTo>
                    <a:pt x="3755" y="1"/>
                  </a:moveTo>
                  <a:cubicBezTo>
                    <a:pt x="1646" y="1"/>
                    <a:pt x="0" y="1739"/>
                    <a:pt x="0" y="3755"/>
                  </a:cubicBezTo>
                  <a:cubicBezTo>
                    <a:pt x="0" y="4729"/>
                    <a:pt x="278" y="5609"/>
                    <a:pt x="951" y="6281"/>
                  </a:cubicBezTo>
                  <a:cubicBezTo>
                    <a:pt x="1345" y="6768"/>
                    <a:pt x="1530" y="7347"/>
                    <a:pt x="1530" y="7927"/>
                  </a:cubicBezTo>
                  <a:lnTo>
                    <a:pt x="1530" y="8506"/>
                  </a:lnTo>
                  <a:lnTo>
                    <a:pt x="3755" y="9085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767;p56">
              <a:extLst>
                <a:ext uri="{FF2B5EF4-FFF2-40B4-BE49-F238E27FC236}">
                  <a16:creationId xmlns:a16="http://schemas.microsoft.com/office/drawing/2014/main" id="{F1C7DC4A-7DD2-45B0-9C87-8266500D6CAB}"/>
                </a:ext>
              </a:extLst>
            </p:cNvPr>
            <p:cNvSpPr/>
            <p:nvPr/>
          </p:nvSpPr>
          <p:spPr>
            <a:xfrm>
              <a:off x="2406950" y="2545811"/>
              <a:ext cx="21910" cy="63669"/>
            </a:xfrm>
            <a:custGeom>
              <a:avLst/>
              <a:gdLst/>
              <a:ahLst/>
              <a:cxnLst/>
              <a:rect l="l" t="t" r="r" b="b"/>
              <a:pathLst>
                <a:path w="766" h="2226" extrusionOk="0">
                  <a:moveTo>
                    <a:pt x="1" y="0"/>
                  </a:moveTo>
                  <a:lnTo>
                    <a:pt x="1" y="2225"/>
                  </a:lnTo>
                  <a:lnTo>
                    <a:pt x="766" y="2225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768;p56">
              <a:extLst>
                <a:ext uri="{FF2B5EF4-FFF2-40B4-BE49-F238E27FC236}">
                  <a16:creationId xmlns:a16="http://schemas.microsoft.com/office/drawing/2014/main" id="{36C8DE48-466E-4DC3-961C-A27F33517F33}"/>
                </a:ext>
              </a:extLst>
            </p:cNvPr>
            <p:cNvSpPr/>
            <p:nvPr/>
          </p:nvSpPr>
          <p:spPr>
            <a:xfrm>
              <a:off x="2304213" y="2567691"/>
              <a:ext cx="53058" cy="66301"/>
            </a:xfrm>
            <a:custGeom>
              <a:avLst/>
              <a:gdLst/>
              <a:ahLst/>
              <a:cxnLst/>
              <a:rect l="l" t="t" r="r" b="b"/>
              <a:pathLst>
                <a:path w="1855" h="2318" extrusionOk="0">
                  <a:moveTo>
                    <a:pt x="789" y="0"/>
                  </a:moveTo>
                  <a:lnTo>
                    <a:pt x="1" y="394"/>
                  </a:lnTo>
                  <a:lnTo>
                    <a:pt x="1160" y="2318"/>
                  </a:lnTo>
                  <a:lnTo>
                    <a:pt x="1855" y="194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769;p56">
              <a:extLst>
                <a:ext uri="{FF2B5EF4-FFF2-40B4-BE49-F238E27FC236}">
                  <a16:creationId xmlns:a16="http://schemas.microsoft.com/office/drawing/2014/main" id="{965E4434-9971-4ADB-85D7-69CCE15E2426}"/>
                </a:ext>
              </a:extLst>
            </p:cNvPr>
            <p:cNvSpPr/>
            <p:nvPr/>
          </p:nvSpPr>
          <p:spPr>
            <a:xfrm>
              <a:off x="2235284" y="2639939"/>
              <a:ext cx="66329" cy="52371"/>
            </a:xfrm>
            <a:custGeom>
              <a:avLst/>
              <a:gdLst/>
              <a:ahLst/>
              <a:cxnLst/>
              <a:rect l="l" t="t" r="r" b="b"/>
              <a:pathLst>
                <a:path w="2319" h="1831" extrusionOk="0">
                  <a:moveTo>
                    <a:pt x="395" y="0"/>
                  </a:moveTo>
                  <a:lnTo>
                    <a:pt x="1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770;p56">
              <a:extLst>
                <a:ext uri="{FF2B5EF4-FFF2-40B4-BE49-F238E27FC236}">
                  <a16:creationId xmlns:a16="http://schemas.microsoft.com/office/drawing/2014/main" id="{E0067102-3AC2-48B4-96EE-6247EBF44D80}"/>
                </a:ext>
              </a:extLst>
            </p:cNvPr>
            <p:cNvSpPr/>
            <p:nvPr/>
          </p:nvSpPr>
          <p:spPr>
            <a:xfrm>
              <a:off x="2213404" y="2739358"/>
              <a:ext cx="63669" cy="21910"/>
            </a:xfrm>
            <a:custGeom>
              <a:avLst/>
              <a:gdLst/>
              <a:ahLst/>
              <a:cxnLst/>
              <a:rect l="l" t="t" r="r" b="b"/>
              <a:pathLst>
                <a:path w="2226" h="766" extrusionOk="0">
                  <a:moveTo>
                    <a:pt x="1" y="0"/>
                  </a:moveTo>
                  <a:lnTo>
                    <a:pt x="1" y="765"/>
                  </a:lnTo>
                  <a:lnTo>
                    <a:pt x="2226" y="765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771;p56">
              <a:extLst>
                <a:ext uri="{FF2B5EF4-FFF2-40B4-BE49-F238E27FC236}">
                  <a16:creationId xmlns:a16="http://schemas.microsoft.com/office/drawing/2014/main" id="{BA45560A-2228-4AF5-BCED-21C7E4BD04F9}"/>
                </a:ext>
              </a:extLst>
            </p:cNvPr>
            <p:cNvSpPr/>
            <p:nvPr/>
          </p:nvSpPr>
          <p:spPr>
            <a:xfrm>
              <a:off x="2235284" y="2810948"/>
              <a:ext cx="66329" cy="52400"/>
            </a:xfrm>
            <a:custGeom>
              <a:avLst/>
              <a:gdLst/>
              <a:ahLst/>
              <a:cxnLst/>
              <a:rect l="l" t="t" r="r" b="b"/>
              <a:pathLst>
                <a:path w="2319" h="1832" extrusionOk="0">
                  <a:moveTo>
                    <a:pt x="1947" y="0"/>
                  </a:moveTo>
                  <a:lnTo>
                    <a:pt x="1" y="1066"/>
                  </a:lnTo>
                  <a:lnTo>
                    <a:pt x="395" y="1831"/>
                  </a:lnTo>
                  <a:lnTo>
                    <a:pt x="2318" y="672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772;p56">
              <a:extLst>
                <a:ext uri="{FF2B5EF4-FFF2-40B4-BE49-F238E27FC236}">
                  <a16:creationId xmlns:a16="http://schemas.microsoft.com/office/drawing/2014/main" id="{076C7B2C-D0F4-40AA-859B-C8A8AC48E4A1}"/>
                </a:ext>
              </a:extLst>
            </p:cNvPr>
            <p:cNvSpPr/>
            <p:nvPr/>
          </p:nvSpPr>
          <p:spPr>
            <a:xfrm>
              <a:off x="2533568" y="2810948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394" y="0"/>
                  </a:moveTo>
                  <a:lnTo>
                    <a:pt x="0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773;p56">
              <a:extLst>
                <a:ext uri="{FF2B5EF4-FFF2-40B4-BE49-F238E27FC236}">
                  <a16:creationId xmlns:a16="http://schemas.microsoft.com/office/drawing/2014/main" id="{DB6D8605-DE72-4135-A4A8-0807A28305B7}"/>
                </a:ext>
              </a:extLst>
            </p:cNvPr>
            <p:cNvSpPr/>
            <p:nvPr/>
          </p:nvSpPr>
          <p:spPr>
            <a:xfrm>
              <a:off x="2558766" y="2739358"/>
              <a:ext cx="63641" cy="21910"/>
            </a:xfrm>
            <a:custGeom>
              <a:avLst/>
              <a:gdLst/>
              <a:ahLst/>
              <a:cxnLst/>
              <a:rect l="l" t="t" r="r" b="b"/>
              <a:pathLst>
                <a:path w="2225" h="766" extrusionOk="0">
                  <a:moveTo>
                    <a:pt x="0" y="0"/>
                  </a:moveTo>
                  <a:lnTo>
                    <a:pt x="0" y="765"/>
                  </a:lnTo>
                  <a:lnTo>
                    <a:pt x="2225" y="76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774;p56">
              <a:extLst>
                <a:ext uri="{FF2B5EF4-FFF2-40B4-BE49-F238E27FC236}">
                  <a16:creationId xmlns:a16="http://schemas.microsoft.com/office/drawing/2014/main" id="{ABD1124D-C38C-4E97-9250-97DD67A7E456}"/>
                </a:ext>
              </a:extLst>
            </p:cNvPr>
            <p:cNvSpPr/>
            <p:nvPr/>
          </p:nvSpPr>
          <p:spPr>
            <a:xfrm>
              <a:off x="2533568" y="2637279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1947" y="0"/>
                  </a:moveTo>
                  <a:lnTo>
                    <a:pt x="0" y="1159"/>
                  </a:lnTo>
                  <a:lnTo>
                    <a:pt x="394" y="1831"/>
                  </a:lnTo>
                  <a:lnTo>
                    <a:pt x="2318" y="765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775;p56">
              <a:extLst>
                <a:ext uri="{FF2B5EF4-FFF2-40B4-BE49-F238E27FC236}">
                  <a16:creationId xmlns:a16="http://schemas.microsoft.com/office/drawing/2014/main" id="{2883FFD1-A6EE-4E90-91C7-4423ED1A8E92}"/>
                </a:ext>
              </a:extLst>
            </p:cNvPr>
            <p:cNvSpPr/>
            <p:nvPr/>
          </p:nvSpPr>
          <p:spPr>
            <a:xfrm>
              <a:off x="2478539" y="2567691"/>
              <a:ext cx="52400" cy="66301"/>
            </a:xfrm>
            <a:custGeom>
              <a:avLst/>
              <a:gdLst/>
              <a:ahLst/>
              <a:cxnLst/>
              <a:rect l="l" t="t" r="r" b="b"/>
              <a:pathLst>
                <a:path w="1832" h="2318" extrusionOk="0">
                  <a:moveTo>
                    <a:pt x="1067" y="0"/>
                  </a:moveTo>
                  <a:lnTo>
                    <a:pt x="1" y="1947"/>
                  </a:lnTo>
                  <a:lnTo>
                    <a:pt x="673" y="2318"/>
                  </a:lnTo>
                  <a:lnTo>
                    <a:pt x="1832" y="39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776;p56">
              <a:extLst>
                <a:ext uri="{FF2B5EF4-FFF2-40B4-BE49-F238E27FC236}">
                  <a16:creationId xmlns:a16="http://schemas.microsoft.com/office/drawing/2014/main" id="{78B82EEC-748F-43CF-AC28-BA53DF5FFFFF}"/>
                </a:ext>
              </a:extLst>
            </p:cNvPr>
            <p:cNvSpPr/>
            <p:nvPr/>
          </p:nvSpPr>
          <p:spPr>
            <a:xfrm>
              <a:off x="2381780" y="2714160"/>
              <a:ext cx="71621" cy="188290"/>
            </a:xfrm>
            <a:custGeom>
              <a:avLst/>
              <a:gdLst/>
              <a:ahLst/>
              <a:cxnLst/>
              <a:rect l="l" t="t" r="r" b="b"/>
              <a:pathLst>
                <a:path w="2504" h="6583" extrusionOk="0">
                  <a:moveTo>
                    <a:pt x="1252" y="881"/>
                  </a:moveTo>
                  <a:cubicBezTo>
                    <a:pt x="1460" y="881"/>
                    <a:pt x="1646" y="1067"/>
                    <a:pt x="1646" y="1252"/>
                  </a:cubicBezTo>
                  <a:cubicBezTo>
                    <a:pt x="1646" y="1553"/>
                    <a:pt x="1460" y="1646"/>
                    <a:pt x="1252" y="1646"/>
                  </a:cubicBezTo>
                  <a:cubicBezTo>
                    <a:pt x="1066" y="1646"/>
                    <a:pt x="881" y="1553"/>
                    <a:pt x="881" y="1252"/>
                  </a:cubicBezTo>
                  <a:cubicBezTo>
                    <a:pt x="881" y="1067"/>
                    <a:pt x="1066" y="881"/>
                    <a:pt x="1252" y="881"/>
                  </a:cubicBezTo>
                  <a:close/>
                  <a:moveTo>
                    <a:pt x="1252" y="1"/>
                  </a:moveTo>
                  <a:cubicBezTo>
                    <a:pt x="580" y="1"/>
                    <a:pt x="0" y="580"/>
                    <a:pt x="0" y="1252"/>
                  </a:cubicBezTo>
                  <a:cubicBezTo>
                    <a:pt x="0" y="1832"/>
                    <a:pt x="394" y="2318"/>
                    <a:pt x="881" y="2411"/>
                  </a:cubicBezTo>
                  <a:lnTo>
                    <a:pt x="881" y="6582"/>
                  </a:lnTo>
                  <a:lnTo>
                    <a:pt x="1646" y="6582"/>
                  </a:lnTo>
                  <a:lnTo>
                    <a:pt x="1646" y="2411"/>
                  </a:lnTo>
                  <a:cubicBezTo>
                    <a:pt x="2132" y="2318"/>
                    <a:pt x="2503" y="1832"/>
                    <a:pt x="2503" y="1252"/>
                  </a:cubicBezTo>
                  <a:cubicBezTo>
                    <a:pt x="2503" y="580"/>
                    <a:pt x="1924" y="1"/>
                    <a:pt x="1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77;p56">
              <a:extLst>
                <a:ext uri="{FF2B5EF4-FFF2-40B4-BE49-F238E27FC236}">
                  <a16:creationId xmlns:a16="http://schemas.microsoft.com/office/drawing/2014/main" id="{5DCB3CA0-4318-420D-8A1D-D83A14BABA91}"/>
                </a:ext>
              </a:extLst>
            </p:cNvPr>
            <p:cNvSpPr/>
            <p:nvPr/>
          </p:nvSpPr>
          <p:spPr>
            <a:xfrm>
              <a:off x="2401001" y="2885856"/>
              <a:ext cx="80230" cy="66301"/>
            </a:xfrm>
            <a:custGeom>
              <a:avLst/>
              <a:gdLst/>
              <a:ahLst/>
              <a:cxnLst/>
              <a:rect l="l" t="t" r="r" b="b"/>
              <a:pathLst>
                <a:path w="2805" h="2318" extrusionOk="0">
                  <a:moveTo>
                    <a:pt x="580" y="0"/>
                  </a:moveTo>
                  <a:lnTo>
                    <a:pt x="0" y="1159"/>
                  </a:lnTo>
                  <a:lnTo>
                    <a:pt x="580" y="2318"/>
                  </a:lnTo>
                  <a:lnTo>
                    <a:pt x="2805" y="2318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778;p56">
              <a:extLst>
                <a:ext uri="{FF2B5EF4-FFF2-40B4-BE49-F238E27FC236}">
                  <a16:creationId xmlns:a16="http://schemas.microsoft.com/office/drawing/2014/main" id="{29B0F289-6FEF-439B-B6D4-F432FF2268F6}"/>
                </a:ext>
              </a:extLst>
            </p:cNvPr>
            <p:cNvSpPr/>
            <p:nvPr/>
          </p:nvSpPr>
          <p:spPr>
            <a:xfrm>
              <a:off x="2353923" y="2885856"/>
              <a:ext cx="63669" cy="66301"/>
            </a:xfrm>
            <a:custGeom>
              <a:avLst/>
              <a:gdLst/>
              <a:ahLst/>
              <a:cxnLst/>
              <a:rect l="l" t="t" r="r" b="b"/>
              <a:pathLst>
                <a:path w="2226" h="2318" extrusionOk="0">
                  <a:moveTo>
                    <a:pt x="1" y="0"/>
                  </a:moveTo>
                  <a:lnTo>
                    <a:pt x="1" y="2318"/>
                  </a:lnTo>
                  <a:lnTo>
                    <a:pt x="2226" y="2318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64273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94;p33">
            <a:extLst>
              <a:ext uri="{FF2B5EF4-FFF2-40B4-BE49-F238E27FC236}">
                <a16:creationId xmlns:a16="http://schemas.microsoft.com/office/drawing/2014/main" id="{AE028670-6A6F-435A-BDE7-BCB4A17F5636}"/>
              </a:ext>
            </a:extLst>
          </p:cNvPr>
          <p:cNvSpPr txBox="1">
            <a:spLocks/>
          </p:cNvSpPr>
          <p:nvPr/>
        </p:nvSpPr>
        <p:spPr>
          <a:xfrm>
            <a:off x="908553" y="769458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pt-BR" sz="1000" dirty="0">
                <a:latin typeface="Oswald"/>
                <a:ea typeface="Oswald"/>
                <a:cs typeface="Oswald"/>
                <a:sym typeface="Oswald"/>
              </a:rPr>
              <a:t>CHAT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844D6F-0D58-45CC-B811-51C0C8791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612" y="1099286"/>
            <a:ext cx="7055210" cy="327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10054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455</Words>
  <Application>Microsoft Office PowerPoint</Application>
  <PresentationFormat>Apresentação na tela (16:9)</PresentationFormat>
  <Paragraphs>84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Fira Code</vt:lpstr>
      <vt:lpstr>Bebas Neue</vt:lpstr>
      <vt:lpstr>Fira Code Light</vt:lpstr>
      <vt:lpstr>Oswald</vt:lpstr>
      <vt:lpstr>Arial</vt:lpstr>
      <vt:lpstr>How to Code Workshop by Slidesgo</vt:lpstr>
      <vt:lpstr>/TOUR GENEVE</vt:lpstr>
      <vt:lpstr>/OBJETIVO DA SOLUÇÃO</vt:lpstr>
      <vt:lpstr>/CONSIDERAÇÕES INICIAIS</vt:lpstr>
      <vt:lpstr>/NOTIFICAÇÕES</vt:lpstr>
      <vt:lpstr>Apresentação do PowerPoint</vt:lpstr>
      <vt:lpstr>Apresentação do PowerPoint</vt:lpstr>
      <vt:lpstr>/CHAT</vt:lpstr>
      <vt:lpstr>Apresentação do PowerPoint</vt:lpstr>
      <vt:lpstr>Apresentação do PowerPoint</vt:lpstr>
      <vt:lpstr>/AJUDE SEU VIZINHO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/ARQUITETURA</vt:lpstr>
      <vt:lpstr>/TECNOLOGIA FRONT-END</vt:lpstr>
      <vt:lpstr>/TECNOLOGIA BACK-END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/TOUR GENEVE</dc:title>
  <dc:creator>User</dc:creator>
  <cp:lastModifiedBy>naldo freitas</cp:lastModifiedBy>
  <cp:revision>14</cp:revision>
  <dcterms:modified xsi:type="dcterms:W3CDTF">2022-02-22T01:00:41Z</dcterms:modified>
</cp:coreProperties>
</file>