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6" r:id="rId3"/>
    <p:sldId id="258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98" y="7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571500" y="679450"/>
            <a:ext cx="994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ENUM</a:t>
            </a:r>
          </a:p>
        </p:txBody>
      </p:sp>
      <p:sp>
        <p:nvSpPr>
          <p:cNvPr id="5" name="Caixa de Texto 4"/>
          <p:cNvSpPr txBox="1"/>
          <p:nvPr/>
        </p:nvSpPr>
        <p:spPr>
          <a:xfrm>
            <a:off x="666750" y="1430020"/>
            <a:ext cx="9695815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600" dirty="0"/>
              <a:t>O tipo de dados enum é um objeto </a:t>
            </a:r>
            <a:r>
              <a:rPr lang="pt-BR" altLang="en-US" sz="1600" dirty="0" err="1"/>
              <a:t>string</a:t>
            </a:r>
            <a:r>
              <a:rPr lang="pt-BR" altLang="en-US" sz="1600" dirty="0"/>
              <a:t> cujo valor é escolhido a partir de uma lista de valores permitidos, enumerados de forma explícita durante a especificação de uma coluna, quando uma tabela é criada.</a:t>
            </a:r>
          </a:p>
          <a:p>
            <a:pPr algn="just"/>
            <a:endParaRPr lang="pt-BR" altLang="en-US" sz="1600" dirty="0"/>
          </a:p>
          <a:p>
            <a:pPr algn="just"/>
            <a:r>
              <a:rPr lang="pt-BR" altLang="en-US" sz="1600" dirty="0"/>
              <a:t>Em muitos sistemas de gerenciamento de banco de dados, as enumerações são usadas para restringir os valores que podem ser inseridos em um campo particular, garantindo consistência e facilitando a validação dos dados.</a:t>
            </a:r>
          </a:p>
          <a:p>
            <a:pPr algn="just"/>
            <a:endParaRPr lang="pt-BR" altLang="en-US" sz="1600" dirty="0"/>
          </a:p>
          <a:p>
            <a:pPr algn="just"/>
            <a:r>
              <a:rPr lang="pt-BR" altLang="en-US" sz="1600" dirty="0"/>
              <a:t>Por exemplo, em um banco de dados de uma aplicação de gerenciamento de tarefas, você pode ter uma enumeração chamada "Status da Tarefa" com os valores "A Fazer", "Em Progresso" e "Concluída". Isso garante que apenas esses três estados possam ser atribuídos a uma tarefa, evitando valores inválidos.</a:t>
            </a:r>
          </a:p>
          <a:p>
            <a:pPr algn="just"/>
            <a:endParaRPr lang="pt-BR" altLang="en-US" sz="1600" dirty="0"/>
          </a:p>
          <a:p>
            <a:pPr algn="just"/>
            <a:r>
              <a:rPr lang="pt-BR" altLang="en-US" sz="1600" dirty="0"/>
              <a:t>As enumerações podem ser uma ferramenta útil para garantir a integridade dos dados e simplificar a modelagem de certos tipos de informações no banco de dados. No entanto, é importante considerar cuidadosamente se o uso de enumerações é apropriado para o seu caso de uso, especialmente em situações onde os valores podem mudar com frequência, pois isso pode exigir alterações no esquema do banco de dados.</a:t>
            </a:r>
          </a:p>
          <a:p>
            <a:pPr algn="just"/>
            <a:endParaRPr lang="pt-BR" altLang="en-US" sz="1600" dirty="0"/>
          </a:p>
          <a:p>
            <a:pPr algn="just"/>
            <a:endParaRPr lang="pt-BR" altLang="en-US" sz="1600" dirty="0"/>
          </a:p>
          <a:p>
            <a:pPr algn="just"/>
            <a:endParaRPr lang="pt-BR" altLang="en-US" sz="1600" dirty="0"/>
          </a:p>
          <a:p>
            <a:pPr algn="just"/>
            <a:endParaRPr lang="pt-BR" altLang="en-US" sz="1600" dirty="0"/>
          </a:p>
          <a:p>
            <a:pPr algn="just"/>
            <a:endParaRPr lang="pt-B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745490" y="197485"/>
            <a:ext cx="609600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CREATE TYPE status_pedido AS ENUM (</a:t>
            </a:r>
          </a:p>
          <a:p>
            <a:r>
              <a:rPr lang="pt-BR" altLang="en-US"/>
              <a:t>    'pendente',</a:t>
            </a:r>
          </a:p>
          <a:p>
            <a:r>
              <a:rPr lang="pt-BR" altLang="en-US"/>
              <a:t>    'processando',</a:t>
            </a:r>
          </a:p>
          <a:p>
            <a:r>
              <a:rPr lang="pt-BR" altLang="en-US"/>
              <a:t>    'enviado',</a:t>
            </a:r>
          </a:p>
          <a:p>
            <a:r>
              <a:rPr lang="pt-BR" altLang="en-US"/>
              <a:t>    'entregue'</a:t>
            </a:r>
          </a:p>
          <a:p>
            <a:r>
              <a:rPr lang="pt-BR" altLang="en-US"/>
              <a:t>);</a:t>
            </a:r>
          </a:p>
          <a:p>
            <a:endParaRPr lang="pt-BR" altLang="en-US"/>
          </a:p>
          <a:p>
            <a:r>
              <a:rPr lang="pt-BR" altLang="en-US"/>
              <a:t>-- Criando uma tabela de pedidos que usa o enum status_pedido</a:t>
            </a:r>
          </a:p>
          <a:p>
            <a:r>
              <a:rPr lang="pt-BR" altLang="en-US"/>
              <a:t>CREATE TABLE pedidos (</a:t>
            </a:r>
          </a:p>
          <a:p>
            <a:r>
              <a:rPr lang="pt-BR" altLang="en-US"/>
              <a:t>    id SERIAL PRIMARY KEY,</a:t>
            </a:r>
          </a:p>
          <a:p>
            <a:r>
              <a:rPr lang="pt-BR" altLang="en-US"/>
              <a:t>    descricao VARCHAR(100),</a:t>
            </a:r>
          </a:p>
          <a:p>
            <a:r>
              <a:rPr lang="pt-BR" altLang="en-US"/>
              <a:t>    status status_pedido</a:t>
            </a:r>
          </a:p>
          <a:p>
            <a:r>
              <a:rPr lang="pt-BR" altLang="en-US"/>
              <a:t>);</a:t>
            </a:r>
          </a:p>
          <a:p>
            <a:endParaRPr lang="pt-BR" altLang="en-US"/>
          </a:p>
          <a:p>
            <a:r>
              <a:rPr lang="pt-BR" altLang="en-US"/>
              <a:t>-- Inserindo alguns dados na tabela pedidos</a:t>
            </a:r>
          </a:p>
          <a:p>
            <a:r>
              <a:rPr lang="pt-BR" altLang="en-US"/>
              <a:t>INSERT INTO pedidos (descricao, status) VALUES</a:t>
            </a:r>
          </a:p>
          <a:p>
            <a:r>
              <a:rPr lang="pt-BR" altLang="en-US"/>
              <a:t>('Pedido 1', 'pendente'),</a:t>
            </a:r>
          </a:p>
          <a:p>
            <a:r>
              <a:rPr lang="pt-BR" altLang="en-US"/>
              <a:t>('Pedido 2', 'processando'),</a:t>
            </a:r>
          </a:p>
          <a:p>
            <a:r>
              <a:rPr lang="pt-BR" altLang="en-US"/>
              <a:t>('Pedido 3', 'enviado');</a:t>
            </a:r>
          </a:p>
          <a:p>
            <a:endParaRPr lang="pt-BR" altLang="en-US"/>
          </a:p>
          <a:p>
            <a:r>
              <a:rPr lang="pt-BR" altLang="en-US"/>
              <a:t>-- Selecionando todos os pedidos</a:t>
            </a:r>
          </a:p>
          <a:p>
            <a:r>
              <a:rPr lang="pt-BR" altLang="en-US"/>
              <a:t>SELECT * FROM pedidos;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010" y="321945"/>
            <a:ext cx="2446020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0714B6A-DC9F-72CB-4DC3-5950AA0709B2}"/>
              </a:ext>
            </a:extLst>
          </p:cNvPr>
          <p:cNvSpPr txBox="1"/>
          <p:nvPr/>
        </p:nvSpPr>
        <p:spPr>
          <a:xfrm>
            <a:off x="809827" y="674399"/>
            <a:ext cx="97252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Exercício</a:t>
            </a:r>
          </a:p>
          <a:p>
            <a:endParaRPr lang="pt-BR" dirty="0"/>
          </a:p>
          <a:p>
            <a:r>
              <a:rPr lang="pt-BR" dirty="0"/>
              <a:t>Criar um enum com tamanhos de roupas</a:t>
            </a:r>
          </a:p>
          <a:p>
            <a:endParaRPr lang="pt-BR" dirty="0"/>
          </a:p>
          <a:p>
            <a:r>
              <a:rPr lang="pt-BR" dirty="0"/>
              <a:t>Criar uma tabela com o nome de Camisa com id, descrição e tamanho</a:t>
            </a:r>
          </a:p>
          <a:p>
            <a:endParaRPr lang="pt-BR" dirty="0"/>
          </a:p>
          <a:p>
            <a:r>
              <a:rPr lang="pt-BR" dirty="0"/>
              <a:t>Inserir dados na tabela camisa</a:t>
            </a:r>
          </a:p>
          <a:p>
            <a:endParaRPr lang="pt-BR" dirty="0"/>
          </a:p>
          <a:p>
            <a:r>
              <a:rPr lang="pt-BR" dirty="0"/>
              <a:t>Listar as camisas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Roni Schanuel</cp:lastModifiedBy>
  <cp:revision>4</cp:revision>
  <dcterms:created xsi:type="dcterms:W3CDTF">2024-03-20T12:37:55Z</dcterms:created>
  <dcterms:modified xsi:type="dcterms:W3CDTF">2024-04-01T21:17:07Z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64B67B699B7F4718B340F30884BAC616_11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2024-03-20T12:54:33Z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f1b1ff4c-6185-4420-a65e-eed32705ad44</vt:lpwstr>
  </property>
  <property fmtid="{D5CDD505-2E9C-101B-9397-08002B2CF9AE}" pid="10" name="MSIP_Label_5c88f678-0b6e-4995-8ab3-bcc8062be905_ContentBits">
    <vt:lpwstr>0</vt:lpwstr>
  </property>
</Properties>
</file>