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16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9" r:id="rId27"/>
    <p:sldId id="307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35FC"/>
    <a:srgbClr val="EAEAEA"/>
    <a:srgbClr val="4472C4"/>
    <a:srgbClr val="FF0066"/>
    <a:srgbClr val="00CC00"/>
    <a:srgbClr val="FF9933"/>
    <a:srgbClr val="FF6600"/>
    <a:srgbClr val="439F9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54CA-4421-4356-9AE1-0C970CB94B89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251A-DD4D-4536-852E-83D9CD08CB1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5" y="0"/>
            <a:ext cx="12191153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5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275" y="5581861"/>
            <a:ext cx="20431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75" y="2000251"/>
            <a:ext cx="2984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21661" y="577364"/>
            <a:ext cx="47525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Lógica de Programação</a:t>
            </a:r>
            <a:endParaRPr lang="pt-BR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68730" y="4656455"/>
            <a:ext cx="10672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Aplicar Ferramentas para gestão e controle de versão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Data: 27-03-2023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Comandos </a:t>
            </a:r>
            <a:r>
              <a:rPr lang="pt-BR" sz="2800" dirty="0" err="1">
                <a:solidFill>
                  <a:schemeClr val="bg1"/>
                </a:solidFill>
              </a:rPr>
              <a:t>Git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00067" y="847763"/>
            <a:ext cx="10850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Salva as alterações no repositório local e adiciona uma mensagem obrigatória na realização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 Quando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realizado as alterações são efetuadas somente no nosso repositório local e não reflete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5" y="1726763"/>
            <a:ext cx="4830485" cy="20466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63" y="1726763"/>
            <a:ext cx="4830485" cy="204669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19903" y="3858346"/>
            <a:ext cx="1085012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Exibe o histórico de alterações. Utilizando a opção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são exibidos quais arquivos foram alterados. Os linhas em vermelho abaixo são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repositório remoto e o azul no repositório local.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5" y="4686968"/>
            <a:ext cx="4318309" cy="20471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375" y="4686968"/>
            <a:ext cx="4458230" cy="2088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1933405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Retorna informações sobre o nosso repositório remoto.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3" y="2657193"/>
            <a:ext cx="5434099" cy="106614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69036" y="3723360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utilizado para enviar todos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locais para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6" y="4588837"/>
            <a:ext cx="4521732" cy="1166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33" y="4588837"/>
            <a:ext cx="3438774" cy="124312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906933" y="3999363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Inserir usuário e senha do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80506" y="6080898"/>
            <a:ext cx="1102062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os comando acima foi feito envio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para o servidor pela primeira vez, caso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está sendo enviada não exista no servidor, ela será criada.  A partir desse momento,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está configurada para ser rastreada com essa origem no servidor. 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Obs: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versionar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outras alterações usamos somente 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94640" y="806450"/>
            <a:ext cx="11410315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log --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Exibe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apenas uma linha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reflog -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outra forma de exibir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log -p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- mostra os arquivo e conteúdo do foi alterado, bem parecido com 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show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log --graph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são exibidas linhas específicas representando o desenvolvimento.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76300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903364"/>
            <a:ext cx="10850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Utilizando o comando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podemos ver a alteração nos dois repositórios local e remoto que possuem as alterações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67" y="1324072"/>
            <a:ext cx="5896233" cy="20029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4" y="4095581"/>
            <a:ext cx="4288559" cy="2435368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038695" y="3671189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Visualização do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88" y="4095581"/>
            <a:ext cx="5564016" cy="2239828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277365" y="367886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Informações dos arquivos estão no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79169" y="94683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Criar na mais dois arquivos na pasta do projeto e alterar o conteúdo do arquivo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teste.txt</a:t>
            </a:r>
            <a:endParaRPr lang="pt-BR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543685"/>
            <a:ext cx="6089650" cy="159194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55" y="1433830"/>
            <a:ext cx="3042920" cy="144653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16417" y="314318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verificamos que um arquivo foi alterado e dois não monitorados foram incluídos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19" y="3811965"/>
            <a:ext cx="6369084" cy="21924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879729"/>
            <a:ext cx="9676509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essas alterações para registro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como não foi inserido no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ele não vai ser monitorado pelo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pois pode ser um arquivo temporário para testes e depois pode ser removido.   Quando temos vários arquivos ou pastas para serem adicionados podem utilizar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0" y="1942283"/>
            <a:ext cx="6175192" cy="212567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107102" y="4422877"/>
            <a:ext cx="8718498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salvar as alterações no repositório local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5" y="4954284"/>
            <a:ext cx="7005992" cy="13596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965910"/>
            <a:ext cx="967650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executar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verificar como ficaram nossos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realizados.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Verificando o comando abaixo temos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ser enviado para o repositório remoto.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54" y="1633830"/>
            <a:ext cx="7005992" cy="16530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3034" y="4134562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Vamos enviar os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para o repositório remoto no </a:t>
            </a:r>
            <a:r>
              <a:rPr lang="pt-BR" sz="10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4675525"/>
            <a:ext cx="5282632" cy="173051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37729" y="4134562"/>
            <a:ext cx="5782236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Verificando com 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se os repositórios local e remoto estão apontando para o mesmo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65" y="4675525"/>
            <a:ext cx="5428409" cy="17782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41374" y="917419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Verificando no 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55700"/>
            <a:ext cx="8165465" cy="2181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31" y="3894328"/>
            <a:ext cx="7494433" cy="24311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2326" y="963903"/>
            <a:ext cx="11004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São divisões dentro do repositório. É utilizado em situações específicas como por exemplo, quando queremos adicionar um novo recurso ou corrigir um erro para garantir que o código instável não seja modificado.  No nosso exemplo estamos trabalhando no repositório padrão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9996" y="2589292"/>
            <a:ext cx="4708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 repositório.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248558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3050540"/>
            <a:ext cx="5475605" cy="14693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4773738"/>
            <a:ext cx="5591175" cy="15335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277365" y="4267741"/>
            <a:ext cx="3196422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locais e remotas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714478" y="829805"/>
            <a:ext cx="5827044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criar uma nova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utilizando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&lt;nome da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84701" y="1763403"/>
            <a:ext cx="473910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Para acessar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criada utilizamos o comando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destacada com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é a que estamos acessando.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071245"/>
            <a:ext cx="6072505" cy="231584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84701" y="2501096"/>
            <a:ext cx="4739102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Quando criamos uma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ele vai ser uma cópia do último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atual que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estavamos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no nosso exemplo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principal.  Para deletar uma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podemos usar a opção –d ou –D.  A opção –D apaga diretamente e o –d avisa que não foi feito o merge da nossa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305" y="4358640"/>
            <a:ext cx="6508115" cy="235204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059500" y="3719284"/>
            <a:ext cx="8079456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exemplo abaixo foi criado 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adicionamos todos os arquivos com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fizemos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não havia sido registrado na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principal foi registrado na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4180840"/>
            <a:ext cx="730059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06396" y="1178711"/>
            <a:ext cx="6796797" cy="30777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Verificando as diferenças entre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principal (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7" y="1905544"/>
            <a:ext cx="4620805" cy="28102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95" y="1905544"/>
            <a:ext cx="4620805" cy="2810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1279792"/>
            <a:ext cx="11271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trabalhamos em equipes de desenvolvimento para gerenciamento dos projetos utilizamos o controle de versão que serve para controlar as alterações realizadas e solucionar problemas de conflito em códigos do projeto. São gerados históricos por quem efetuou determinada alteração.  Algumas características do controle de versão: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Comparar um código com uma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Recuperar um código de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Histórico de atualizações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Facilita o trabalho em equipe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9903" y="3782015"/>
            <a:ext cx="1060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possui duas partes o repositório e a área de trabalho. O repositório armazena todo o histórico de evolução do projeto, onde são registradas todas as modificações para determinada versão. Os desenvolvedores trabalham  com cópias do repositório no computador.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8264" y="886843"/>
            <a:ext cx="11755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git merge &lt;nome_da_branch&gt;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Mescla as modificações presentes de uma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criada para uma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selecionada.  No exemplo abaixo alternamos para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o comando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fizemos o merge com da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2273" y="4707964"/>
            <a:ext cx="3947805" cy="83099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não temos conflito de código entre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 propriedade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Fast-Forward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realiza o mesmo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feito pela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branch_teste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fazer o merge com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principal.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3" y="2121361"/>
            <a:ext cx="4620805" cy="23930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93" y="2375037"/>
            <a:ext cx="5591175" cy="21050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629025" y="1919601"/>
            <a:ext cx="4091109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Enviando as modificações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brainch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o GitHub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349" y="4733631"/>
            <a:ext cx="4898779" cy="1796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Pull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9903" y="965629"/>
            <a:ext cx="11004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Quando trabalhamos em equipe precisamos sincronizar o que está no repositório remoto com o nosso repositório local para fazer isto utilizamos o comando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é uma junção dos comandos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(buscar) e merge (fundir).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3" y="2273484"/>
            <a:ext cx="6256424" cy="19080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88695" y="1930400"/>
            <a:ext cx="5798185" cy="24511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Edite o arquivo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no GitHub</a:t>
            </a:r>
            <a:r>
              <a:rPr lang="pt-BR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 acrescente um a linha com texto qualquer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4181572"/>
            <a:ext cx="6973905" cy="200521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988970" y="3935351"/>
            <a:ext cx="4173871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efetuar as alterações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31" y="4346897"/>
            <a:ext cx="4200732" cy="16745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643431" y="3922079"/>
            <a:ext cx="4173871" cy="25509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Execute 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efetuar a alteração para o repositório local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806" y="1567223"/>
            <a:ext cx="4066632" cy="229683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- Conflitos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222476" y="880831"/>
            <a:ext cx="8014129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Resolvendo conflitos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inserir uma linha com o texto abaixo no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inserir o comentário e clicar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997760" y="3742149"/>
            <a:ext cx="6588049" cy="6463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inserir no repositório local uma linha no final do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com a palavra “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” fazer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depois ao executar 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enviar para o repositório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remoto,teremos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como resposta um erro por causa do conflito gerado.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85" y="1547693"/>
            <a:ext cx="4105080" cy="196972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61" y="4886091"/>
            <a:ext cx="2859396" cy="134949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337" y="4886091"/>
            <a:ext cx="4224937" cy="133750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785" y="3863975"/>
            <a:ext cx="809307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Conflitos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19329" y="1042196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procedimento correto é trazer o que tem no repositório primeiro com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depois fazer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5" y="1274445"/>
            <a:ext cx="5563235" cy="19373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4220131"/>
            <a:ext cx="3369750" cy="163673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857397" y="3333391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verificar e resolver os conflitos, fazer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enviar para o repositório remoto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815" y="4242657"/>
            <a:ext cx="3413046" cy="1612193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4406076" y="3892931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Foi deixada apenas a palavra OI</a:t>
            </a:r>
            <a:endParaRPr lang="pt-BR" sz="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023" y="4220131"/>
            <a:ext cx="3097362" cy="1634719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8228699" y="3878676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Após 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podemos verificar no</a:t>
            </a:r>
            <a:r>
              <a:rPr lang="pt-B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  <a:endParaRPr lang="pt-BR" sz="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9903" y="942542"/>
            <a:ext cx="9466528" cy="27559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Abrir a pasta onde se encontra o projeto e clicar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60" y="3738825"/>
            <a:ext cx="6654512" cy="16136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61545" y="3370336"/>
            <a:ext cx="38754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Criando um repositório de versionamento na pasta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15795" y="5798185"/>
            <a:ext cx="77939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criada uma pasta chamada oculta com o nome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.g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será usada para o controle do versionamento.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305" y="1296670"/>
            <a:ext cx="4180840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06278" y="1052463"/>
            <a:ext cx="3781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Configurando o usuário 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do 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5" y="1418733"/>
            <a:ext cx="4944165" cy="72400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3" y="4027416"/>
            <a:ext cx="6304698" cy="25028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3365" y="3719387"/>
            <a:ext cx="6442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Adicionando todos os arquivo para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área com o comando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5470" y="2392680"/>
            <a:ext cx="431228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Listar configurações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--list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user.email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user.name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49403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85" y="1157180"/>
            <a:ext cx="4988333" cy="53780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94" y="983850"/>
            <a:ext cx="5672496" cy="54819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1066655"/>
            <a:ext cx="10599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Associando projeto da nossa máquina com o repositório criado no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, copiando o comando 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" y="1493724"/>
            <a:ext cx="4591691" cy="13336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7134" y="2525215"/>
            <a:ext cx="1544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6" y="1924750"/>
            <a:ext cx="4734586" cy="3524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5" y="3100280"/>
            <a:ext cx="4753638" cy="157184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87475" y="4785523"/>
            <a:ext cx="593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Nos próximo envios usar apenas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Links de Estudo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9903" y="129451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198697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https://onlywei.github.io/explain-git-with-d3/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2" y="1225487"/>
            <a:ext cx="11603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Principais ferramentas utilizadas: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mais antigo, utilizado ainda em alguns projetos.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Conhecido como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desenvolvido pela Apache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Fundation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ele é muito utilizado em projeto de softwares corporativos.  Possui um histórico de todas as alterações realizadas por um determinado usuário, permitindo que possamos recuperar qualquer versão antiga.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 os seguintes conceitos no projeto: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área do projeto que contém determinadas divisões ou etapas do desenvolvimento.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a versão que deverá ser liberada para o cliente após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está finalizado.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todas as alterações realizadas diariamente.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Pode ser feito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dowload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no link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203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https://subversion.apache.org/download.cgi</a:t>
            </a:r>
            <a:endParaRPr lang="pt-BR" sz="1600" b="1" dirty="0">
              <a:solidFill>
                <a:srgbClr val="2035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8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97277" y="894819"/>
            <a:ext cx="116039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Foi desenvolvido por Linux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Tolvards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2005 e tornou-se a ferramenta mais utilizada para controle de versão.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todo desenvolvedor tem uma cópia local do projeto. O repositório fica armazenado em um servidor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como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Quando alguém da equipe vai trabalhar no projeto uma cópia local do repositório é copiada para sua máquina.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7277" y="2348730"/>
            <a:ext cx="1125801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serviço gratuito que oferece diversas funcionalidades adicionais aplicadas ao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diversos projetos open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hospedados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onde os desenvolvedores podem contribuir com correções ou códigos adicionais.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7277" y="3612331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Instalando </a:t>
            </a: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2993" y="4665032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https://git-scm.com/download/win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9903" y="3944282"/>
            <a:ext cx="1145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programa que pode ser instalado através das opções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2993" y="4374198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72993" y="5093395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Debian ou Derivados como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pt-BR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50582" y="5797122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Derivados como o Centos</a:t>
            </a:r>
            <a:endParaRPr lang="pt-BR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yum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3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da Conta no GitHub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Acesse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sua conta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cadastre seu 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acesso.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2598867"/>
            <a:ext cx="4310177" cy="195069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253" y="186348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do 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criação de um novo repositório clique no botão conforme imagem abaixo.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689928" y="3264025"/>
            <a:ext cx="3093354" cy="1477328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deixa o projeto disponível para qualquer usuário realizar alterações.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file -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permite uma descrição inicial com detalhes sobre 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- Arquivos que não são importantes são ignorados no envio do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- Podemos escolher um tipo de licença.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092" y="2576507"/>
            <a:ext cx="3789151" cy="3345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3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Alterando o README file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clicar no botão editar e adicionar o texto e gravar as alterações no botão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5" y="1672818"/>
            <a:ext cx="4401911" cy="16024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85" y="1571374"/>
            <a:ext cx="5542397" cy="192406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77665" y="3376713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Clonar 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inicial do repositório temos o botão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onde é possível fazer o download do arquivo zip ou copiar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do repositório. Clique no botão para copiar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1" y="3942916"/>
            <a:ext cx="4315225" cy="2275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20040" y="89535"/>
            <a:ext cx="5669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Clonando 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Abrir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comando do Windows digitar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colar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do nosso projeto.  Nossa máquina terá uma cópia do repositório remoto.  Todos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forem feitos não afetaram o repositório remoto, mas temos comandos também que enviam as alterações para o repositório remoto quando for preciso.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1710690"/>
            <a:ext cx="6569075" cy="34359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1624330"/>
            <a:ext cx="6901815" cy="360934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748421" y="453823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 pasta projeto-exemplo  foi criada.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692" y="4947977"/>
            <a:ext cx="6454334" cy="1053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-13447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78094"/>
            <a:ext cx="858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Vamos criar um arquivo texto Teste de Commit.txt no nosso repositório local.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2302" y="2671036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Exibe o status do repositório, se existe algum arquivo novo adicionado, alterado ou removido, caso esteja rastreado com uma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 servidor  o comando verifica o estado da versão.  No exemplo abaixo o comando retornou que um arquivo não está sendo rastreado e para colocar o arquivo para fazer parte do nosso repositório utilizamos 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60" y="1401445"/>
            <a:ext cx="6680200" cy="145351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93" y="3924041"/>
            <a:ext cx="6117330" cy="2591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849403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&lt;nome do arquivo&gt;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Adiciona um arquivo alterado e deixa ele preparado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indicando ao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 este arquivo será rastreado. No exemplo abaixo ao executar 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após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temos o arquivo registrado no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pronto para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61" y="2234397"/>
            <a:ext cx="4398224" cy="186354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19903" y="4340278"/>
            <a:ext cx="10850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Quando temos vários arquivos podemos usar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 a opção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para registros de vários arquivos.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10508</Words>
  <Application>WPS Presentation</Application>
  <PresentationFormat>Widescreen</PresentationFormat>
  <Paragraphs>281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Trebuchet MS</vt:lpstr>
      <vt:lpstr>Roboto</vt:lpstr>
      <vt:lpstr>Segoe Print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Alvaro Barros</dc:creator>
  <cp:lastModifiedBy>Admin</cp:lastModifiedBy>
  <cp:revision>385</cp:revision>
  <dcterms:created xsi:type="dcterms:W3CDTF">2020-01-22T13:34:00Z</dcterms:created>
  <dcterms:modified xsi:type="dcterms:W3CDTF">2023-04-10T12:28:06Z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188D5E65AEBD45AF9A96008187270655</vt:lpwstr>
  </property>
  <property fmtid="{D5CDD505-2E9C-101B-9397-08002B2CF9AE}" pid="3" name="KSOProductBuildVer">
    <vt:lpwstr>1046-11.2.0.11516</vt:lpwstr>
  </property>
</Properties>
</file>