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3005" l="0" r="39331" t="13114"/>
          <a:stretch/>
        </p:blipFill>
        <p:spPr>
          <a:xfrm>
            <a:off x="-230335" y="206977"/>
            <a:ext cx="8275541" cy="64440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7644983" y="704539"/>
            <a:ext cx="38334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arquivo FASTA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Proteínas CARD6 de alguns mamíferos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os fragmentos de proteínas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cruzi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similares a CARD6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able&#10;&#10;Description automatically generated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1" y="0"/>
            <a:ext cx="12192000" cy="413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034321" y="4542020"/>
            <a:ext cx="10463135" cy="2308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resultado do alinhamento aparece na janela “MX: Alignment Explorer” irá abrir.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procurar por trechos de similaridade ao longo do alinhamento.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1034321" y="4542020"/>
            <a:ext cx="10463135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exportar esse alinhamento no formato FASTA.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“Data”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Escolher “Export Alignment” indicado pela seta vermelha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“FASTA format” indicado pela seta laranja</a:t>
            </a:r>
            <a:endParaRPr/>
          </a:p>
        </p:txBody>
      </p:sp>
      <p:pic>
        <p:nvPicPr>
          <p:cNvPr descr="Graphical user interface, application, table&#10;&#10;Description automatically generated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26721" t="0"/>
          <a:stretch/>
        </p:blipFill>
        <p:spPr>
          <a:xfrm>
            <a:off x="1289154" y="447772"/>
            <a:ext cx="8934138" cy="373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379751" y="1981971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 rot="10800000">
            <a:off x="6265888" y="2181090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/>
          <p:nvPr/>
        </p:nvSpPr>
        <p:spPr>
          <a:xfrm rot="5400000">
            <a:off x="1821035" y="-214566"/>
            <a:ext cx="919940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"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997" r="29549" t="0"/>
          <a:stretch/>
        </p:blipFill>
        <p:spPr>
          <a:xfrm>
            <a:off x="164892" y="235273"/>
            <a:ext cx="11487652" cy="508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39456" y="4683735"/>
            <a:ext cx="7854845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Sugiro colocar o nome do gene (CARD6) seguido da extensão “aln.fasta” para indicar que são sequencia já alinhadas e no formato fasta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CARD6.aln.fasta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4735" y="0"/>
            <a:ext cx="99239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9144000" y="704539"/>
            <a:ext cx="28631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o programa MEGA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tutorial usaremos a versão MEGAX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você estiver usando uma versão diferente pode tentar seguir o tutorial.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 as opções não mudam muito entre versões próximas.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96" name="Google Shape;96;p15"/>
          <p:cNvPicPr preferRelativeResize="0"/>
          <p:nvPr/>
        </p:nvPicPr>
        <p:blipFill rotWithShape="1">
          <a:blip r:embed="rId3">
            <a:alphaModFix/>
          </a:blip>
          <a:srcRect b="2295" l="1411" r="882" t="1966"/>
          <a:stretch/>
        </p:blipFill>
        <p:spPr>
          <a:xfrm>
            <a:off x="389743" y="146153"/>
            <a:ext cx="10148341" cy="65656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 rot="5400000">
            <a:off x="449704" y="-33728"/>
            <a:ext cx="70453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-1094284" y="1075545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676931" y="2188565"/>
            <a:ext cx="43471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no opção “ALIGN”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Escolher a opção “Edit/Build Alignment” indicada pela seta vermelha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104" name="Google Shape;104;p16"/>
          <p:cNvPicPr preferRelativeResize="0"/>
          <p:nvPr/>
        </p:nvPicPr>
        <p:blipFill rotWithShape="1">
          <a:blip r:embed="rId3">
            <a:alphaModFix/>
          </a:blip>
          <a:srcRect b="2295" l="1262" r="1021" t="0"/>
          <a:stretch/>
        </p:blipFill>
        <p:spPr>
          <a:xfrm>
            <a:off x="1004341" y="0"/>
            <a:ext cx="10208302" cy="670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702570" y="2945567"/>
            <a:ext cx="824459" cy="3222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 rot="10800000">
            <a:off x="7674963" y="3537678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79881" y="1985719"/>
            <a:ext cx="304300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janela MX: Alignment Editor irá aparecer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Escolher “Retrieve sequence from a file”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“OK” indicado pela seta vermelha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6140"/>
            <a:ext cx="12192000" cy="4961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233533" y="149901"/>
            <a:ext cx="737516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janela MX: Alignment Explorer irá aparecer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Mostrando em cada linha a sequência de uma espécie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5265"/>
            <a:ext cx="12192000" cy="600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149902" y="2218544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966741" y="2623279"/>
            <a:ext cx="7375161" cy="3416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fazer o alinhamento vamos remover os gaps que podem estar presentes em sequencias previamente alinhadas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“Edit”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escolher a opção “Select All”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Novamente clicar em “Edit”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escolher a opção “Delete Gaps” indicado pela seta vermelha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99935" y="3920904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 rot="5400000">
            <a:off x="1386319" y="-237073"/>
            <a:ext cx="919940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&#10;&#10;Description automatically generated"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24877" t="0"/>
          <a:stretch/>
        </p:blipFill>
        <p:spPr>
          <a:xfrm>
            <a:off x="1516505" y="162077"/>
            <a:ext cx="9158990" cy="4525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146092" y="764498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 rot="5400000">
            <a:off x="3645108" y="89940"/>
            <a:ext cx="584616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966741" y="2623279"/>
            <a:ext cx="6695607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fazer o alinhamento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no ícone do algoritmo MUSCLE (braço) indicado pela seta 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em “Align Protein” indicado pela seta vermelha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135" name="Google Shape;135;p20"/>
          <p:cNvPicPr preferRelativeResize="0"/>
          <p:nvPr/>
        </p:nvPicPr>
        <p:blipFill rotWithShape="1">
          <a:blip r:embed="rId3">
            <a:alphaModFix/>
          </a:blip>
          <a:srcRect b="3677" l="409" r="3113" t="1796"/>
          <a:stretch/>
        </p:blipFill>
        <p:spPr>
          <a:xfrm>
            <a:off x="214859" y="146153"/>
            <a:ext cx="11762281" cy="413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 rot="10800000">
            <a:off x="8806721" y="2818149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034321" y="4542020"/>
            <a:ext cx="10463135" cy="224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programa MEGA irá informar que nenhuma sequˆncia está selecionada e perguntar se você quer selecionar todas.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alinhar todas, então clique em “OK” indicado pela seta em vermelho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chat or text message&#10;&#10;Description automatically generated" id="142" name="Google Shape;142;p21"/>
          <p:cNvPicPr preferRelativeResize="0"/>
          <p:nvPr/>
        </p:nvPicPr>
        <p:blipFill rotWithShape="1">
          <a:blip r:embed="rId3">
            <a:alphaModFix/>
          </a:blip>
          <a:srcRect b="2368" l="0" r="1884" t="0"/>
          <a:stretch/>
        </p:blipFill>
        <p:spPr>
          <a:xfrm>
            <a:off x="114924" y="180825"/>
            <a:ext cx="11962151" cy="4247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 rot="10800000">
            <a:off x="8756754" y="3762530"/>
            <a:ext cx="1588957" cy="4047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034321" y="4542020"/>
            <a:ext cx="10463135" cy="19389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janela “MUSCLE Alignment Options” irá abrir.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vamos alterar nenhum dos parâmetros de alinhamento do programa.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em “OK” indicado pela seta em vermelho. Em seguida o MUSCLE irá alinhar suas sequências.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