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6" d="100"/>
          <a:sy n="66" d="100"/>
        </p:scale>
        <p:origin x="47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7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3B0A653-6A42-EDB2-DC70-46D2A70D5F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8F4A8C-AF4E-500B-C57A-7F4DF4436B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77565-27DA-4165-A15C-AFF4314E7084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CD33A2-25E0-37F9-D7B2-7C238D5285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D618F1-3D82-A1A5-E59A-566E90BFB3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41B9-E307-45F0-B6FF-00313ED2A7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003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</a:t>
            </a:r>
            <a:r>
              <a:rPr lang="pt-BR" sz="1800">
                <a:latin typeface="Calibri" panose="020F0502020204030204" pitchFamily="34" charset="0"/>
              </a:rPr>
              <a:t>:   </a:t>
            </a:r>
            <a:r>
              <a:rPr lang="pt-BR" b="1"/>
              <a:t>COMPLIANCE &amp; QUALITY ASSURANCE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...................................................................................................................................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(4:3)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599</cp:revision>
  <cp:lastPrinted>2014-02-05T13:48:47Z</cp:lastPrinted>
  <dcterms:created xsi:type="dcterms:W3CDTF">2013-08-12T12:40:06Z</dcterms:created>
  <dcterms:modified xsi:type="dcterms:W3CDTF">2024-03-06T14:48:28Z</dcterms:modified>
</cp:coreProperties>
</file>