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inese Rock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3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>
                <a:alpha val="100000"/>
              </a:srgbClr>
            </a:gs>
            <a:gs pos="50000">
              <a:srgbClr val="8A0808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062" y="0"/>
            <a:ext cx="15333938" cy="10287000"/>
          </a:xfrm>
          <a:custGeom>
            <a:avLst/>
            <a:gdLst/>
            <a:ahLst/>
            <a:cxnLst/>
            <a:rect l="l" t="t" r="r" b="b"/>
            <a:pathLst>
              <a:path w="15333938" h="10287000">
                <a:moveTo>
                  <a:pt x="0" y="0"/>
                </a:moveTo>
                <a:lnTo>
                  <a:pt x="15333938" y="0"/>
                </a:lnTo>
                <a:lnTo>
                  <a:pt x="153339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46" t="-3239" r="-788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54062" y="3589007"/>
            <a:ext cx="12658724" cy="3642324"/>
          </a:xfrm>
          <a:custGeom>
            <a:avLst/>
            <a:gdLst/>
            <a:ahLst/>
            <a:cxnLst/>
            <a:rect l="l" t="t" r="r" b="b"/>
            <a:pathLst>
              <a:path w="12658724" h="3642324">
                <a:moveTo>
                  <a:pt x="0" y="0"/>
                </a:moveTo>
                <a:lnTo>
                  <a:pt x="12658724" y="0"/>
                </a:lnTo>
                <a:lnTo>
                  <a:pt x="12658724" y="3642325"/>
                </a:lnTo>
                <a:lnTo>
                  <a:pt x="0" y="3642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21855" y="3845864"/>
            <a:ext cx="6266424" cy="275690"/>
          </a:xfrm>
          <a:custGeom>
            <a:avLst/>
            <a:gdLst/>
            <a:ahLst/>
            <a:cxnLst/>
            <a:rect l="l" t="t" r="r" b="b"/>
            <a:pathLst>
              <a:path w="6266424" h="275690">
                <a:moveTo>
                  <a:pt x="0" y="0"/>
                </a:moveTo>
                <a:lnTo>
                  <a:pt x="6266424" y="0"/>
                </a:lnTo>
                <a:lnTo>
                  <a:pt x="6266424" y="275691"/>
                </a:lnTo>
                <a:lnTo>
                  <a:pt x="0" y="2756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81874" b="-955894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821855" y="2657780"/>
            <a:ext cx="9004877" cy="106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4"/>
              </a:lnSpc>
            </a:pPr>
            <a:r>
              <a:rPr lang="en-US" sz="7299" spc="948" dirty="0">
                <a:solidFill>
                  <a:srgbClr val="F8F8F8"/>
                </a:solidFill>
                <a:latin typeface="Chinese Rocks"/>
              </a:rPr>
              <a:t>PROJETO INDIVIDUAL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21855" y="3826814"/>
            <a:ext cx="1863923" cy="32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F8F8F8"/>
                </a:solidFill>
                <a:latin typeface="Chinese Rocks"/>
              </a:rPr>
              <a:t>GIOVANNA APRESENTA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973193" y="914400"/>
            <a:ext cx="434161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FFFF"/>
                </a:solidFill>
                <a:latin typeface="Chinese Rocks"/>
              </a:rPr>
              <a:t>agradecimentos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12974" y="4219892"/>
            <a:ext cx="13062053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8A0808"/>
                </a:solidFill>
                <a:latin typeface="Chinese Rocks"/>
              </a:rPr>
              <a:t>minha família</a:t>
            </a:r>
            <a:r>
              <a:rPr lang="en-US" sz="3399">
                <a:solidFill>
                  <a:srgbClr val="FFFFFF"/>
                </a:solidFill>
                <a:latin typeface="Chinese Rocks"/>
              </a:rPr>
              <a:t> (mãe, irmãs, cunhados e namorada).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8A0808"/>
                </a:solidFill>
                <a:latin typeface="Chinese Rocks"/>
              </a:rPr>
              <a:t>amigos da faculdade </a:t>
            </a:r>
            <a:r>
              <a:rPr lang="en-US" sz="3399">
                <a:solidFill>
                  <a:srgbClr val="FFFFFF"/>
                </a:solidFill>
                <a:latin typeface="Chinese Rocks"/>
              </a:rPr>
              <a:t>(guilherme gonçalves, paola gomes, natalia russo, jonathan alborghetti e yasmin boaventura).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8A0808"/>
                </a:solidFill>
                <a:latin typeface="Chinese Rocks"/>
              </a:rPr>
              <a:t>professores</a:t>
            </a:r>
            <a:r>
              <a:rPr lang="en-US" sz="3399">
                <a:solidFill>
                  <a:srgbClr val="FFFFFF"/>
                </a:solidFill>
                <a:latin typeface="Chinese Rocks"/>
              </a:rPr>
              <a:t> (brandão e jp).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>
                <a:alpha val="100000"/>
              </a:srgbClr>
            </a:gs>
            <a:gs pos="50000">
              <a:srgbClr val="8A0808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062" y="0"/>
            <a:ext cx="15333938" cy="10287000"/>
          </a:xfrm>
          <a:custGeom>
            <a:avLst/>
            <a:gdLst/>
            <a:ahLst/>
            <a:cxnLst/>
            <a:rect l="l" t="t" r="r" b="b"/>
            <a:pathLst>
              <a:path w="15333938" h="10287000">
                <a:moveTo>
                  <a:pt x="0" y="0"/>
                </a:moveTo>
                <a:lnTo>
                  <a:pt x="15333938" y="0"/>
                </a:lnTo>
                <a:lnTo>
                  <a:pt x="153339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46" t="-3239" r="-788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21855" y="3845864"/>
            <a:ext cx="6266424" cy="275690"/>
          </a:xfrm>
          <a:custGeom>
            <a:avLst/>
            <a:gdLst/>
            <a:ahLst/>
            <a:cxnLst/>
            <a:rect l="l" t="t" r="r" b="b"/>
            <a:pathLst>
              <a:path w="6266424" h="275690">
                <a:moveTo>
                  <a:pt x="0" y="0"/>
                </a:moveTo>
                <a:lnTo>
                  <a:pt x="6266424" y="0"/>
                </a:lnTo>
                <a:lnTo>
                  <a:pt x="6266424" y="275691"/>
                </a:lnTo>
                <a:lnTo>
                  <a:pt x="0" y="275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1874" b="-955894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48003" y="3013640"/>
            <a:ext cx="8913355" cy="4087708"/>
            <a:chOff x="0" y="0"/>
            <a:chExt cx="11884473" cy="5450278"/>
          </a:xfrm>
        </p:grpSpPr>
        <p:sp>
          <p:nvSpPr>
            <p:cNvPr id="5" name="TextBox 5"/>
            <p:cNvSpPr txBox="1"/>
            <p:nvPr/>
          </p:nvSpPr>
          <p:spPr>
            <a:xfrm>
              <a:off x="0" y="4694000"/>
              <a:ext cx="11870267" cy="817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9"/>
                </a:lnSpc>
              </a:pPr>
              <a:r>
                <a:rPr lang="en-US" sz="3699" spc="73">
                  <a:solidFill>
                    <a:srgbClr val="DAA520"/>
                  </a:solidFill>
                  <a:latin typeface="Chinese Rocks"/>
                </a:rPr>
                <a:t>Tudo começou muito cedo!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5250"/>
              <a:ext cx="11884473" cy="19740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5600" dirty="0">
                  <a:solidFill>
                    <a:srgbClr val="F8F8F8"/>
                  </a:solidFill>
                  <a:latin typeface="Chinese Rocks"/>
                </a:rPr>
                <a:t>COMO COMEÇOU MINHA PAIXÃO POR JOGOS?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684031"/>
              <a:ext cx="11861800" cy="824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30"/>
                </a:lnSpc>
              </a:pPr>
              <a:r>
                <a:rPr lang="en-US" sz="3800" spc="152">
                  <a:solidFill>
                    <a:srgbClr val="020301"/>
                  </a:solidFill>
                  <a:latin typeface="Chinese Rocks"/>
                </a:rPr>
                <a:t>História da Empresa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19242" y="4057941"/>
              <a:ext cx="2751667" cy="169333"/>
            </a:xfrm>
            <a:prstGeom prst="rect">
              <a:avLst/>
            </a:prstGeom>
            <a:solidFill>
              <a:srgbClr val="8A0808"/>
            </a:solidFill>
          </p:spPr>
        </p:sp>
      </p:grpSp>
      <p:sp>
        <p:nvSpPr>
          <p:cNvPr id="9" name="Freeform 9"/>
          <p:cNvSpPr/>
          <p:nvPr/>
        </p:nvSpPr>
        <p:spPr>
          <a:xfrm rot="-5400000">
            <a:off x="537846" y="4951476"/>
            <a:ext cx="7315200" cy="384048"/>
          </a:xfrm>
          <a:custGeom>
            <a:avLst/>
            <a:gdLst/>
            <a:ahLst/>
            <a:cxnLst/>
            <a:rect l="l" t="t" r="r" b="b"/>
            <a:pathLst>
              <a:path w="7315200" h="384048">
                <a:moveTo>
                  <a:pt x="0" y="0"/>
                </a:moveTo>
                <a:lnTo>
                  <a:pt x="7315200" y="0"/>
                </a:lnTo>
                <a:lnTo>
                  <a:pt x="7315200" y="384048"/>
                </a:lnTo>
                <a:lnTo>
                  <a:pt x="0" y="38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830731" y="2940072"/>
            <a:ext cx="1356992" cy="905792"/>
          </a:xfrm>
          <a:custGeom>
            <a:avLst/>
            <a:gdLst/>
            <a:ahLst/>
            <a:cxnLst/>
            <a:rect l="l" t="t" r="r" b="b"/>
            <a:pathLst>
              <a:path w="1356992" h="905792">
                <a:moveTo>
                  <a:pt x="0" y="0"/>
                </a:moveTo>
                <a:lnTo>
                  <a:pt x="1356992" y="0"/>
                </a:lnTo>
                <a:lnTo>
                  <a:pt x="1356992" y="905792"/>
                </a:lnTo>
                <a:lnTo>
                  <a:pt x="0" y="9057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21328" y="6269125"/>
            <a:ext cx="1502863" cy="931775"/>
          </a:xfrm>
          <a:custGeom>
            <a:avLst/>
            <a:gdLst/>
            <a:ahLst/>
            <a:cxnLst/>
            <a:rect l="l" t="t" r="r" b="b"/>
            <a:pathLst>
              <a:path w="1502863" h="931775">
                <a:moveTo>
                  <a:pt x="0" y="0"/>
                </a:moveTo>
                <a:lnTo>
                  <a:pt x="1502863" y="0"/>
                </a:lnTo>
                <a:lnTo>
                  <a:pt x="1502863" y="931775"/>
                </a:lnTo>
                <a:lnTo>
                  <a:pt x="0" y="931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57795" y="1296056"/>
            <a:ext cx="1429928" cy="1158241"/>
          </a:xfrm>
          <a:custGeom>
            <a:avLst/>
            <a:gdLst/>
            <a:ahLst/>
            <a:cxnLst/>
            <a:rect l="l" t="t" r="r" b="b"/>
            <a:pathLst>
              <a:path w="1429928" h="1158241">
                <a:moveTo>
                  <a:pt x="0" y="0"/>
                </a:moveTo>
                <a:lnTo>
                  <a:pt x="1429928" y="0"/>
                </a:lnTo>
                <a:lnTo>
                  <a:pt x="1429928" y="1158241"/>
                </a:lnTo>
                <a:lnTo>
                  <a:pt x="0" y="11582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898071" y="4333194"/>
            <a:ext cx="1318227" cy="1448601"/>
          </a:xfrm>
          <a:custGeom>
            <a:avLst/>
            <a:gdLst/>
            <a:ahLst/>
            <a:cxnLst/>
            <a:rect l="l" t="t" r="r" b="b"/>
            <a:pathLst>
              <a:path w="1318227" h="1448601">
                <a:moveTo>
                  <a:pt x="0" y="0"/>
                </a:moveTo>
                <a:lnTo>
                  <a:pt x="1318227" y="0"/>
                </a:lnTo>
                <a:lnTo>
                  <a:pt x="1318227" y="1448601"/>
                </a:lnTo>
                <a:lnTo>
                  <a:pt x="0" y="14486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642354" y="7792535"/>
            <a:ext cx="1660811" cy="1008565"/>
          </a:xfrm>
          <a:custGeom>
            <a:avLst/>
            <a:gdLst/>
            <a:ahLst/>
            <a:cxnLst/>
            <a:rect l="l" t="t" r="r" b="b"/>
            <a:pathLst>
              <a:path w="1660811" h="1008565">
                <a:moveTo>
                  <a:pt x="0" y="0"/>
                </a:moveTo>
                <a:lnTo>
                  <a:pt x="1660811" y="0"/>
                </a:lnTo>
                <a:lnTo>
                  <a:pt x="1660811" y="1008565"/>
                </a:lnTo>
                <a:lnTo>
                  <a:pt x="0" y="10085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>
                <a:alpha val="100000"/>
              </a:srgbClr>
            </a:gs>
            <a:gs pos="50000">
              <a:srgbClr val="8A0808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062" y="0"/>
            <a:ext cx="15333938" cy="10287000"/>
          </a:xfrm>
          <a:custGeom>
            <a:avLst/>
            <a:gdLst/>
            <a:ahLst/>
            <a:cxnLst/>
            <a:rect l="l" t="t" r="r" b="b"/>
            <a:pathLst>
              <a:path w="15333938" h="10287000">
                <a:moveTo>
                  <a:pt x="0" y="0"/>
                </a:moveTo>
                <a:lnTo>
                  <a:pt x="15333938" y="0"/>
                </a:lnTo>
                <a:lnTo>
                  <a:pt x="153339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46" t="-3239" r="-788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21855" y="3845864"/>
            <a:ext cx="6266424" cy="275690"/>
          </a:xfrm>
          <a:custGeom>
            <a:avLst/>
            <a:gdLst/>
            <a:ahLst/>
            <a:cxnLst/>
            <a:rect l="l" t="t" r="r" b="b"/>
            <a:pathLst>
              <a:path w="6266424" h="275690">
                <a:moveTo>
                  <a:pt x="0" y="0"/>
                </a:moveTo>
                <a:lnTo>
                  <a:pt x="6266424" y="0"/>
                </a:lnTo>
                <a:lnTo>
                  <a:pt x="6266424" y="275691"/>
                </a:lnTo>
                <a:lnTo>
                  <a:pt x="0" y="275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1874" b="-955894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48003" y="3013640"/>
            <a:ext cx="8913355" cy="4087708"/>
            <a:chOff x="0" y="0"/>
            <a:chExt cx="11884473" cy="5450278"/>
          </a:xfrm>
        </p:grpSpPr>
        <p:sp>
          <p:nvSpPr>
            <p:cNvPr id="5" name="TextBox 5"/>
            <p:cNvSpPr txBox="1"/>
            <p:nvPr/>
          </p:nvSpPr>
          <p:spPr>
            <a:xfrm>
              <a:off x="0" y="4694000"/>
              <a:ext cx="11870267" cy="817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9"/>
                </a:lnSpc>
              </a:pPr>
              <a:r>
                <a:rPr lang="en-US" sz="3699" spc="73">
                  <a:solidFill>
                    <a:srgbClr val="DAA520"/>
                  </a:solidFill>
                  <a:latin typeface="Chinese Rocks"/>
                </a:rPr>
                <a:t>sempre que tenho um momento livre!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5250"/>
              <a:ext cx="11884473" cy="19740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5600">
                  <a:solidFill>
                    <a:srgbClr val="F8F8F8"/>
                  </a:solidFill>
                  <a:latin typeface="Chinese Rocks"/>
                </a:rPr>
                <a:t>COMO ESSA PAIXÃO ESTÁ INSERIDA NO MEU DIA A DIA?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684031"/>
              <a:ext cx="11861800" cy="824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30"/>
                </a:lnSpc>
              </a:pPr>
              <a:r>
                <a:rPr lang="en-US" sz="3800" spc="152">
                  <a:solidFill>
                    <a:srgbClr val="020301"/>
                  </a:solidFill>
                  <a:latin typeface="Chinese Rocks"/>
                </a:rPr>
                <a:t>História da Empresa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19242" y="4057941"/>
              <a:ext cx="2751667" cy="169333"/>
            </a:xfrm>
            <a:prstGeom prst="rect">
              <a:avLst/>
            </a:prstGeom>
            <a:solidFill>
              <a:srgbClr val="8A0808"/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>
                <a:alpha val="100000"/>
              </a:srgbClr>
            </a:gs>
            <a:gs pos="50000">
              <a:srgbClr val="8A0808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062" y="0"/>
            <a:ext cx="15333938" cy="10287000"/>
          </a:xfrm>
          <a:custGeom>
            <a:avLst/>
            <a:gdLst/>
            <a:ahLst/>
            <a:cxnLst/>
            <a:rect l="l" t="t" r="r" b="b"/>
            <a:pathLst>
              <a:path w="15333938" h="10287000">
                <a:moveTo>
                  <a:pt x="0" y="0"/>
                </a:moveTo>
                <a:lnTo>
                  <a:pt x="15333938" y="0"/>
                </a:lnTo>
                <a:lnTo>
                  <a:pt x="153339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46" t="-3239" r="-788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21855" y="3845864"/>
            <a:ext cx="6266424" cy="275690"/>
          </a:xfrm>
          <a:custGeom>
            <a:avLst/>
            <a:gdLst/>
            <a:ahLst/>
            <a:cxnLst/>
            <a:rect l="l" t="t" r="r" b="b"/>
            <a:pathLst>
              <a:path w="6266424" h="275690">
                <a:moveTo>
                  <a:pt x="0" y="0"/>
                </a:moveTo>
                <a:lnTo>
                  <a:pt x="6266424" y="0"/>
                </a:lnTo>
                <a:lnTo>
                  <a:pt x="6266424" y="275691"/>
                </a:lnTo>
                <a:lnTo>
                  <a:pt x="0" y="275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1874" b="-955894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48003" y="3013640"/>
            <a:ext cx="8913355" cy="3382858"/>
            <a:chOff x="0" y="0"/>
            <a:chExt cx="11884473" cy="4510478"/>
          </a:xfrm>
        </p:grpSpPr>
        <p:sp>
          <p:nvSpPr>
            <p:cNvPr id="5" name="TextBox 5"/>
            <p:cNvSpPr txBox="1"/>
            <p:nvPr/>
          </p:nvSpPr>
          <p:spPr>
            <a:xfrm>
              <a:off x="0" y="3754200"/>
              <a:ext cx="11870267" cy="817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9"/>
                </a:lnSpc>
              </a:pPr>
              <a:r>
                <a:rPr lang="en-US" sz="3699" spc="73">
                  <a:solidFill>
                    <a:srgbClr val="DAA520"/>
                  </a:solidFill>
                  <a:latin typeface="Chinese Rocks"/>
                </a:rPr>
                <a:t>há vários motivos sobre essa escolha...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5250"/>
              <a:ext cx="11884473" cy="1034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5600">
                  <a:solidFill>
                    <a:srgbClr val="F8F8F8"/>
                  </a:solidFill>
                  <a:latin typeface="Chinese Rocks"/>
                </a:rPr>
                <a:t>POR QUE ESCOLHI ESSE TEMA?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44231"/>
              <a:ext cx="11861800" cy="824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30"/>
                </a:lnSpc>
              </a:pPr>
              <a:r>
                <a:rPr lang="en-US" sz="3800" spc="152">
                  <a:solidFill>
                    <a:srgbClr val="020301"/>
                  </a:solidFill>
                  <a:latin typeface="Chinese Rocks"/>
                </a:rPr>
                <a:t>História da Empresa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19242" y="3118141"/>
              <a:ext cx="2751667" cy="169333"/>
            </a:xfrm>
            <a:prstGeom prst="rect">
              <a:avLst/>
            </a:prstGeom>
            <a:solidFill>
              <a:srgbClr val="8A0808"/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826" t="5079" r="6401" b="414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601441" y="1273016"/>
            <a:ext cx="15085118" cy="7740969"/>
            <a:chOff x="0" y="0"/>
            <a:chExt cx="20113490" cy="10321292"/>
          </a:xfrm>
        </p:grpSpPr>
        <p:sp>
          <p:nvSpPr>
            <p:cNvPr id="4" name="Freeform 4"/>
            <p:cNvSpPr/>
            <p:nvPr/>
          </p:nvSpPr>
          <p:spPr>
            <a:xfrm>
              <a:off x="5494869" y="4369369"/>
              <a:ext cx="8355232" cy="367587"/>
            </a:xfrm>
            <a:custGeom>
              <a:avLst/>
              <a:gdLst/>
              <a:ahLst/>
              <a:cxnLst/>
              <a:rect l="l" t="t" r="r" b="b"/>
              <a:pathLst>
                <a:path w="8355232" h="367587">
                  <a:moveTo>
                    <a:pt x="0" y="0"/>
                  </a:moveTo>
                  <a:lnTo>
                    <a:pt x="8355233" y="0"/>
                  </a:lnTo>
                  <a:lnTo>
                    <a:pt x="8355233" y="367587"/>
                  </a:lnTo>
                  <a:lnTo>
                    <a:pt x="0" y="3675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81874" b="-955894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-10800000">
              <a:off x="2144373" y="5261864"/>
              <a:ext cx="15955930" cy="837686"/>
            </a:xfrm>
            <a:custGeom>
              <a:avLst/>
              <a:gdLst/>
              <a:ahLst/>
              <a:cxnLst/>
              <a:rect l="l" t="t" r="r" b="b"/>
              <a:pathLst>
                <a:path w="15955930" h="837686">
                  <a:moveTo>
                    <a:pt x="0" y="0"/>
                  </a:moveTo>
                  <a:lnTo>
                    <a:pt x="15955930" y="0"/>
                  </a:lnTo>
                  <a:lnTo>
                    <a:pt x="15955930" y="837686"/>
                  </a:lnTo>
                  <a:lnTo>
                    <a:pt x="0" y="8376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4957892" y="1453219"/>
              <a:ext cx="1687493" cy="3580886"/>
            </a:xfrm>
            <a:custGeom>
              <a:avLst/>
              <a:gdLst/>
              <a:ahLst/>
              <a:cxnLst/>
              <a:rect l="l" t="t" r="r" b="b"/>
              <a:pathLst>
                <a:path w="1687493" h="3580886">
                  <a:moveTo>
                    <a:pt x="0" y="0"/>
                  </a:moveTo>
                  <a:lnTo>
                    <a:pt x="1687492" y="0"/>
                  </a:lnTo>
                  <a:lnTo>
                    <a:pt x="1687492" y="3580886"/>
                  </a:lnTo>
                  <a:lnTo>
                    <a:pt x="0" y="35808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809337" y="6620250"/>
              <a:ext cx="3186514" cy="1955723"/>
            </a:xfrm>
            <a:custGeom>
              <a:avLst/>
              <a:gdLst/>
              <a:ahLst/>
              <a:cxnLst/>
              <a:rect l="l" t="t" r="r" b="b"/>
              <a:pathLst>
                <a:path w="3186514" h="1955723">
                  <a:moveTo>
                    <a:pt x="0" y="0"/>
                  </a:moveTo>
                  <a:lnTo>
                    <a:pt x="3186514" y="0"/>
                  </a:lnTo>
                  <a:lnTo>
                    <a:pt x="3186514" y="1955723"/>
                  </a:lnTo>
                  <a:lnTo>
                    <a:pt x="0" y="1955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8596206" y="6723166"/>
              <a:ext cx="2656381" cy="1749891"/>
            </a:xfrm>
            <a:custGeom>
              <a:avLst/>
              <a:gdLst/>
              <a:ahLst/>
              <a:cxnLst/>
              <a:rect l="l" t="t" r="r" b="b"/>
              <a:pathLst>
                <a:path w="2656381" h="1749891">
                  <a:moveTo>
                    <a:pt x="0" y="0"/>
                  </a:moveTo>
                  <a:lnTo>
                    <a:pt x="2656381" y="0"/>
                  </a:lnTo>
                  <a:lnTo>
                    <a:pt x="2656381" y="1749891"/>
                  </a:lnTo>
                  <a:lnTo>
                    <a:pt x="0" y="17498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1376152" y="1192674"/>
              <a:ext cx="3465177" cy="3828925"/>
            </a:xfrm>
            <a:custGeom>
              <a:avLst/>
              <a:gdLst/>
              <a:ahLst/>
              <a:cxnLst/>
              <a:rect l="l" t="t" r="r" b="b"/>
              <a:pathLst>
                <a:path w="3465177" h="3828925">
                  <a:moveTo>
                    <a:pt x="0" y="0"/>
                  </a:moveTo>
                  <a:lnTo>
                    <a:pt x="3465177" y="0"/>
                  </a:lnTo>
                  <a:lnTo>
                    <a:pt x="3465177" y="3828925"/>
                  </a:lnTo>
                  <a:lnTo>
                    <a:pt x="0" y="38289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6251430" y="6408673"/>
              <a:ext cx="2688000" cy="2688000"/>
            </a:xfrm>
            <a:custGeom>
              <a:avLst/>
              <a:gdLst/>
              <a:ahLst/>
              <a:cxnLst/>
              <a:rect l="l" t="t" r="r" b="b"/>
              <a:pathLst>
                <a:path w="2688000" h="2688000">
                  <a:moveTo>
                    <a:pt x="0" y="0"/>
                  </a:moveTo>
                  <a:lnTo>
                    <a:pt x="2688000" y="0"/>
                  </a:lnTo>
                  <a:lnTo>
                    <a:pt x="2688000" y="2688000"/>
                  </a:lnTo>
                  <a:lnTo>
                    <a:pt x="0" y="268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0" y="9172873"/>
              <a:ext cx="4805188" cy="1148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7"/>
                </a:lnSpc>
              </a:pPr>
              <a:r>
                <a:rPr lang="en-US" sz="3399">
                  <a:solidFill>
                    <a:srgbClr val="FFFFFF"/>
                  </a:solidFill>
                  <a:latin typeface="Chinese Rocks"/>
                </a:rPr>
                <a:t>identificação com o personagem principal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174317" y="76200"/>
              <a:ext cx="3254641" cy="1148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7"/>
                </a:lnSpc>
              </a:pPr>
              <a:r>
                <a:rPr lang="en-US" sz="3399">
                  <a:solidFill>
                    <a:srgbClr val="FFFFFF"/>
                  </a:solidFill>
                  <a:latin typeface="Chinese Rocks"/>
                </a:rPr>
                <a:t>tipo de jogo que eu gosto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406336" y="9172873"/>
              <a:ext cx="5036121" cy="1148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7"/>
                </a:lnSpc>
              </a:pPr>
              <a:r>
                <a:rPr lang="en-US" sz="3399" spc="30">
                  <a:solidFill>
                    <a:srgbClr val="FFFFFF"/>
                  </a:solidFill>
                  <a:latin typeface="Chinese Rocks"/>
                </a:rPr>
                <a:t>minha paixão por jogos desde pequena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590680" y="350091"/>
              <a:ext cx="5036121" cy="6023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7"/>
                </a:lnSpc>
              </a:pPr>
              <a:r>
                <a:rPr lang="en-US" sz="3399" spc="30">
                  <a:solidFill>
                    <a:srgbClr val="FFFFFF"/>
                  </a:solidFill>
                  <a:latin typeface="Chinese Rocks"/>
                </a:rPr>
                <a:t>História do jogo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5077369" y="9445923"/>
              <a:ext cx="5036121" cy="6023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7"/>
                </a:lnSpc>
              </a:pPr>
              <a:r>
                <a:rPr lang="en-US" sz="3399" spc="30">
                  <a:solidFill>
                    <a:srgbClr val="FFFFFF"/>
                  </a:solidFill>
                  <a:latin typeface="Chinese Rocks"/>
                </a:rPr>
                <a:t>jogo muito realista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>
                <a:alpha val="100000"/>
              </a:srgbClr>
            </a:gs>
            <a:gs pos="50000">
              <a:srgbClr val="8A0808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062" y="0"/>
            <a:ext cx="15333938" cy="10287000"/>
          </a:xfrm>
          <a:custGeom>
            <a:avLst/>
            <a:gdLst/>
            <a:ahLst/>
            <a:cxnLst/>
            <a:rect l="l" t="t" r="r" b="b"/>
            <a:pathLst>
              <a:path w="15333938" h="10287000">
                <a:moveTo>
                  <a:pt x="0" y="0"/>
                </a:moveTo>
                <a:lnTo>
                  <a:pt x="15333938" y="0"/>
                </a:lnTo>
                <a:lnTo>
                  <a:pt x="153339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46" t="-3239" r="-788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21855" y="3845864"/>
            <a:ext cx="6266424" cy="275690"/>
          </a:xfrm>
          <a:custGeom>
            <a:avLst/>
            <a:gdLst/>
            <a:ahLst/>
            <a:cxnLst/>
            <a:rect l="l" t="t" r="r" b="b"/>
            <a:pathLst>
              <a:path w="6266424" h="275690">
                <a:moveTo>
                  <a:pt x="0" y="0"/>
                </a:moveTo>
                <a:lnTo>
                  <a:pt x="6266424" y="0"/>
                </a:lnTo>
                <a:lnTo>
                  <a:pt x="6266424" y="275691"/>
                </a:lnTo>
                <a:lnTo>
                  <a:pt x="0" y="275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1874" b="-955894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48003" y="3013640"/>
            <a:ext cx="8913355" cy="4792558"/>
            <a:chOff x="0" y="0"/>
            <a:chExt cx="11884473" cy="6390078"/>
          </a:xfrm>
        </p:grpSpPr>
        <p:sp>
          <p:nvSpPr>
            <p:cNvPr id="5" name="TextBox 5"/>
            <p:cNvSpPr txBox="1"/>
            <p:nvPr/>
          </p:nvSpPr>
          <p:spPr>
            <a:xfrm>
              <a:off x="0" y="5633800"/>
              <a:ext cx="11870267" cy="817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9"/>
                </a:lnSpc>
              </a:pPr>
              <a:r>
                <a:rPr lang="en-US" sz="3699" spc="73">
                  <a:solidFill>
                    <a:srgbClr val="DAA520"/>
                  </a:solidFill>
                  <a:latin typeface="Chinese Rocks"/>
                </a:rPr>
                <a:t>NOSSOS VALORES!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5250"/>
              <a:ext cx="11884473" cy="2913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5600">
                  <a:solidFill>
                    <a:srgbClr val="F8F8F8"/>
                  </a:solidFill>
                  <a:latin typeface="Chinese Rocks"/>
                </a:rPr>
                <a:t>MAS POR QUE O ARTHUR MORGAN FOI O ESCOLHIDO? O QUE TEMOS EM COMUM?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23831"/>
              <a:ext cx="11861800" cy="824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30"/>
                </a:lnSpc>
              </a:pPr>
              <a:r>
                <a:rPr lang="en-US" sz="3800" spc="152">
                  <a:solidFill>
                    <a:srgbClr val="020301"/>
                  </a:solidFill>
                  <a:latin typeface="Chinese Rocks"/>
                </a:rPr>
                <a:t>História da Empresa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19242" y="4997741"/>
              <a:ext cx="2751667" cy="169333"/>
            </a:xfrm>
            <a:prstGeom prst="rect">
              <a:avLst/>
            </a:prstGeom>
            <a:solidFill>
              <a:srgbClr val="8A0808"/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109200" y="1408475"/>
            <a:ext cx="7150100" cy="7420974"/>
            <a:chOff x="0" y="0"/>
            <a:chExt cx="9533467" cy="9894632"/>
          </a:xfrm>
        </p:grpSpPr>
        <p:sp>
          <p:nvSpPr>
            <p:cNvPr id="4" name="TextBox 4"/>
            <p:cNvSpPr txBox="1"/>
            <p:nvPr/>
          </p:nvSpPr>
          <p:spPr>
            <a:xfrm>
              <a:off x="0" y="47625"/>
              <a:ext cx="9533467" cy="752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3999" spc="239">
                  <a:solidFill>
                    <a:srgbClr val="DAA520"/>
                  </a:solidFill>
                  <a:latin typeface="Chinese Rocks"/>
                </a:rPr>
                <a:t>LEALDADE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66019"/>
              <a:ext cx="9533467" cy="1268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25"/>
                </a:lnSpc>
              </a:pPr>
              <a:r>
                <a:rPr lang="en-US" sz="2500" spc="50">
                  <a:solidFill>
                    <a:srgbClr val="FFFFFF"/>
                  </a:solidFill>
                  <a:latin typeface="Chinese Rocks"/>
                </a:rPr>
                <a:t>assim como arthur, eu me considero uma pessoa leal a quem eu amo, dando todo apoio incondicional e fidelidade.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022472"/>
              <a:ext cx="2751667" cy="93133"/>
            </a:xfrm>
            <a:prstGeom prst="rect">
              <a:avLst/>
            </a:prstGeom>
            <a:solidFill>
              <a:srgbClr val="8A080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3574436"/>
              <a:ext cx="9533467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3999" spc="239">
                  <a:solidFill>
                    <a:srgbClr val="DAA520"/>
                  </a:solidFill>
                  <a:latin typeface="Chinese Rocks"/>
                </a:rPr>
                <a:t>PROTEÇÃO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992831"/>
              <a:ext cx="9533467" cy="1268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24"/>
                </a:lnSpc>
              </a:pPr>
              <a:r>
                <a:rPr lang="en-US" sz="2499" spc="49">
                  <a:solidFill>
                    <a:srgbClr val="FFFFFF"/>
                  </a:solidFill>
                  <a:latin typeface="Chinese Rocks"/>
                </a:rPr>
                <a:t>assim como arthur, eu sempre irei proteger quem eu amo, não importa a situação. sempre irei proteger e me sacrificar se for preciso...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4549283"/>
              <a:ext cx="2751667" cy="93133"/>
            </a:xfrm>
            <a:prstGeom prst="rect">
              <a:avLst/>
            </a:prstGeom>
            <a:solidFill>
              <a:srgbClr val="8A080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7101246"/>
              <a:ext cx="9533467" cy="75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3999" spc="239">
                  <a:solidFill>
                    <a:srgbClr val="DAA520"/>
                  </a:solidFill>
                  <a:latin typeface="Chinese Rocks"/>
                </a:rPr>
                <a:t>CORAGEM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519641"/>
              <a:ext cx="9533467" cy="1268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24"/>
                </a:lnSpc>
              </a:pPr>
              <a:r>
                <a:rPr lang="en-US" sz="2499" spc="49">
                  <a:solidFill>
                    <a:srgbClr val="FFFFFF"/>
                  </a:solidFill>
                  <a:latin typeface="Chinese Rocks"/>
                </a:rPr>
                <a:t>assim como arthr, sou uma pessoa corajosa, enfrentando todos os tipos de situações para superar os meus medos.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8076094"/>
              <a:ext cx="2751667" cy="93133"/>
            </a:xfrm>
            <a:prstGeom prst="rect">
              <a:avLst/>
            </a:prstGeom>
            <a:solidFill>
              <a:srgbClr val="8A0808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1028700" y="1457551"/>
            <a:ext cx="5934660" cy="7371898"/>
          </a:xfrm>
          <a:custGeom>
            <a:avLst/>
            <a:gdLst/>
            <a:ahLst/>
            <a:cxnLst/>
            <a:rect l="l" t="t" r="r" b="b"/>
            <a:pathLst>
              <a:path w="5934660" h="7371898">
                <a:moveTo>
                  <a:pt x="0" y="0"/>
                </a:moveTo>
                <a:lnTo>
                  <a:pt x="5934660" y="0"/>
                </a:lnTo>
                <a:lnTo>
                  <a:pt x="5934660" y="7371898"/>
                </a:lnTo>
                <a:lnTo>
                  <a:pt x="0" y="7371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00000">
                <a:alpha val="100000"/>
              </a:srgbClr>
            </a:gs>
            <a:gs pos="50000">
              <a:srgbClr val="8A0808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062" y="0"/>
            <a:ext cx="15333938" cy="10287000"/>
          </a:xfrm>
          <a:custGeom>
            <a:avLst/>
            <a:gdLst/>
            <a:ahLst/>
            <a:cxnLst/>
            <a:rect l="l" t="t" r="r" b="b"/>
            <a:pathLst>
              <a:path w="15333938" h="10287000">
                <a:moveTo>
                  <a:pt x="0" y="0"/>
                </a:moveTo>
                <a:lnTo>
                  <a:pt x="15333938" y="0"/>
                </a:lnTo>
                <a:lnTo>
                  <a:pt x="153339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46" t="-3239" r="-788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75146" y="2146459"/>
            <a:ext cx="1625439" cy="1677873"/>
          </a:xfrm>
          <a:custGeom>
            <a:avLst/>
            <a:gdLst/>
            <a:ahLst/>
            <a:cxnLst/>
            <a:rect l="l" t="t" r="r" b="b"/>
            <a:pathLst>
              <a:path w="1625439" h="1677873">
                <a:moveTo>
                  <a:pt x="0" y="0"/>
                </a:moveTo>
                <a:lnTo>
                  <a:pt x="1625440" y="0"/>
                </a:lnTo>
                <a:lnTo>
                  <a:pt x="1625440" y="1677873"/>
                </a:lnTo>
                <a:lnTo>
                  <a:pt x="0" y="16778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35859" y="7154059"/>
            <a:ext cx="1504014" cy="1918997"/>
          </a:xfrm>
          <a:custGeom>
            <a:avLst/>
            <a:gdLst/>
            <a:ahLst/>
            <a:cxnLst/>
            <a:rect l="l" t="t" r="r" b="b"/>
            <a:pathLst>
              <a:path w="1504014" h="1918997">
                <a:moveTo>
                  <a:pt x="0" y="0"/>
                </a:moveTo>
                <a:lnTo>
                  <a:pt x="1504014" y="0"/>
                </a:lnTo>
                <a:lnTo>
                  <a:pt x="1504014" y="1918997"/>
                </a:lnTo>
                <a:lnTo>
                  <a:pt x="0" y="1918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75146" y="914400"/>
            <a:ext cx="5440254" cy="962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 err="1">
                <a:solidFill>
                  <a:srgbClr val="FFFFFF"/>
                </a:solidFill>
                <a:latin typeface="Chinese Rocks"/>
              </a:rPr>
              <a:t>maior</a:t>
            </a:r>
            <a:r>
              <a:rPr lang="en-US" sz="560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5600" dirty="0" err="1">
                <a:solidFill>
                  <a:srgbClr val="FFFFFF"/>
                </a:solidFill>
                <a:latin typeface="Chinese Rocks"/>
              </a:rPr>
              <a:t>dificuldade</a:t>
            </a:r>
            <a:endParaRPr lang="en-US" sz="5600" dirty="0">
              <a:solidFill>
                <a:srgbClr val="FFFFFF"/>
              </a:solidFill>
              <a:latin typeface="Chinese Rocks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307819" y="2380929"/>
            <a:ext cx="6523359" cy="1208932"/>
            <a:chOff x="0" y="0"/>
            <a:chExt cx="8697811" cy="1611910"/>
          </a:xfrm>
        </p:grpSpPr>
        <p:sp>
          <p:nvSpPr>
            <p:cNvPr id="7" name="TextBox 7"/>
            <p:cNvSpPr txBox="1"/>
            <p:nvPr/>
          </p:nvSpPr>
          <p:spPr>
            <a:xfrm>
              <a:off x="22302" y="73295"/>
              <a:ext cx="8675509" cy="727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79"/>
                </a:lnSpc>
              </a:pPr>
              <a:r>
                <a:rPr lang="en-US" sz="3999" spc="159">
                  <a:solidFill>
                    <a:srgbClr val="8A0808"/>
                  </a:solidFill>
                  <a:latin typeface="Chinese Rocks"/>
                </a:rPr>
                <a:t>site em funcionamento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43142"/>
              <a:ext cx="8687674" cy="64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94"/>
                </a:lnSpc>
              </a:pPr>
              <a:r>
                <a:rPr lang="en-US" sz="2924" spc="58">
                  <a:solidFill>
                    <a:srgbClr val="F8F8F8"/>
                  </a:solidFill>
                  <a:latin typeface="Chinese Rocks"/>
                </a:rPr>
                <a:t>ligar todas as coisas depois de prontas...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75146" y="5856732"/>
            <a:ext cx="5059254" cy="962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 err="1">
                <a:solidFill>
                  <a:srgbClr val="FFFFFF"/>
                </a:solidFill>
                <a:latin typeface="Chinese Rocks"/>
              </a:rPr>
              <a:t>maior</a:t>
            </a:r>
            <a:r>
              <a:rPr lang="en-US" sz="5600" dirty="0">
                <a:solidFill>
                  <a:srgbClr val="FFFFFF"/>
                </a:solidFill>
                <a:latin typeface="Chinese Rocks"/>
              </a:rPr>
              <a:t> </a:t>
            </a:r>
            <a:r>
              <a:rPr lang="en-US" sz="5600" dirty="0" err="1">
                <a:solidFill>
                  <a:srgbClr val="FFFFFF"/>
                </a:solidFill>
                <a:latin typeface="Chinese Rocks"/>
              </a:rPr>
              <a:t>superação</a:t>
            </a:r>
            <a:endParaRPr lang="en-US" sz="5600" dirty="0">
              <a:solidFill>
                <a:srgbClr val="FFFFFF"/>
              </a:solidFill>
              <a:latin typeface="Chinese Rock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5307819" y="7866663"/>
            <a:ext cx="5828282" cy="1206393"/>
            <a:chOff x="0" y="0"/>
            <a:chExt cx="7771042" cy="1608523"/>
          </a:xfrm>
        </p:grpSpPr>
        <p:sp>
          <p:nvSpPr>
            <p:cNvPr id="11" name="TextBox 11"/>
            <p:cNvSpPr txBox="1"/>
            <p:nvPr/>
          </p:nvSpPr>
          <p:spPr>
            <a:xfrm>
              <a:off x="19926" y="-69580"/>
              <a:ext cx="7751117" cy="866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99"/>
                </a:lnSpc>
              </a:pPr>
              <a:r>
                <a:rPr lang="en-US" sz="3999" spc="159">
                  <a:solidFill>
                    <a:srgbClr val="8A0808"/>
                  </a:solidFill>
                  <a:latin typeface="Chinese Rocks"/>
                </a:rPr>
                <a:t>estilização (css)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39756"/>
              <a:ext cx="7761985" cy="64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94"/>
                </a:lnSpc>
              </a:pPr>
              <a:r>
                <a:rPr lang="en-US" sz="2924" spc="58">
                  <a:solidFill>
                    <a:srgbClr val="F8F8F8"/>
                  </a:solidFill>
                  <a:latin typeface="Chinese Rocks"/>
                </a:rPr>
                <a:t>algo que eu tinha muita dificuldade!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4179" b="34179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425102" y="5767902"/>
            <a:ext cx="7796098" cy="3452270"/>
            <a:chOff x="0" y="0"/>
            <a:chExt cx="10394797" cy="4603026"/>
          </a:xfrm>
        </p:grpSpPr>
        <p:sp>
          <p:nvSpPr>
            <p:cNvPr id="4" name="TextBox 4"/>
            <p:cNvSpPr txBox="1"/>
            <p:nvPr/>
          </p:nvSpPr>
          <p:spPr>
            <a:xfrm>
              <a:off x="0" y="1236073"/>
              <a:ext cx="10394797" cy="119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6500"/>
                </a:lnSpc>
              </a:pPr>
              <a:r>
                <a:rPr lang="en-US" sz="6500">
                  <a:solidFill>
                    <a:srgbClr val="8A0808"/>
                  </a:solidFill>
                  <a:latin typeface="Chinese Rocks"/>
                </a:rPr>
                <a:t>SITE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57807" y="-62960"/>
              <a:ext cx="9214317" cy="824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130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737573" y="4039781"/>
              <a:ext cx="8657224" cy="563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71"/>
                </a:lnSpc>
              </a:pPr>
              <a:endParaRPr/>
            </a:p>
          </p:txBody>
        </p:sp>
        <p:sp>
          <p:nvSpPr>
            <p:cNvPr id="7" name="AutoShape 7"/>
            <p:cNvSpPr/>
            <p:nvPr/>
          </p:nvSpPr>
          <p:spPr>
            <a:xfrm>
              <a:off x="7643130" y="3095567"/>
              <a:ext cx="2751667" cy="169333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2954062" y="-390525"/>
            <a:ext cx="152400" cy="1106805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238</Words>
  <Application>Microsoft Office PowerPoint</Application>
  <PresentationFormat>Personalizar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Chinese Rocks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cp:lastModifiedBy>GIOVANNA FREITAS BEZERRA .</cp:lastModifiedBy>
  <cp:revision>2</cp:revision>
  <dcterms:created xsi:type="dcterms:W3CDTF">2006-08-16T00:00:00Z</dcterms:created>
  <dcterms:modified xsi:type="dcterms:W3CDTF">2023-06-12T01:18:26Z</dcterms:modified>
  <dc:identifier>DAFljSIrpaQ</dc:identifier>
</cp:coreProperties>
</file>