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hinese Rock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55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9DDF3-F5EC-4111-B9C9-ED0CA02F49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29062-40B4-405B-B758-69FE9FBA9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6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29062-40B4-405B-B758-69FE9FBA92B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9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3.pn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.jpe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6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54062" y="3589007"/>
            <a:ext cx="12658724" cy="3642324"/>
          </a:xfrm>
          <a:custGeom>
            <a:avLst/>
            <a:gdLst/>
            <a:ahLst/>
            <a:cxnLst/>
            <a:rect l="l" t="t" r="r" b="b"/>
            <a:pathLst>
              <a:path w="12658724" h="3642324">
                <a:moveTo>
                  <a:pt x="0" y="0"/>
                </a:moveTo>
                <a:lnTo>
                  <a:pt x="12658724" y="0"/>
                </a:lnTo>
                <a:lnTo>
                  <a:pt x="12658724" y="3642325"/>
                </a:lnTo>
                <a:lnTo>
                  <a:pt x="0" y="3642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sp>
      <p:sp>
        <p:nvSpPr>
          <p:cNvPr id="4" name="Freeform 4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1874" b="-95589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21855" y="2657780"/>
            <a:ext cx="9004877" cy="106552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4"/>
              </a:lnSpc>
            </a:pPr>
            <a:r>
              <a:rPr lang="en-US" sz="7299" spc="948" dirty="0">
                <a:solidFill>
                  <a:srgbClr val="F8F8F8"/>
                </a:solidFill>
                <a:latin typeface="Chinese Rocks"/>
              </a:rPr>
              <a:t>PROJETO INDIVIDUAL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21855" y="3826814"/>
            <a:ext cx="1863923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dirty="0">
                <a:solidFill>
                  <a:srgbClr val="F8F8F8"/>
                </a:solidFill>
                <a:latin typeface="Chinese Rocks"/>
              </a:rPr>
              <a:t>GIOVANNA APRESENTA</a:t>
            </a: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F9F0EB1E-426C-A220-B8A3-AA4431C774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973193" y="914400"/>
            <a:ext cx="434161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Chinese Rocks"/>
              </a:rPr>
              <a:t>agradecimentos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12974" y="4219892"/>
            <a:ext cx="13062053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A0808"/>
                </a:solidFill>
                <a:latin typeface="Chinese Rocks"/>
              </a:rPr>
              <a:t>minha família</a:t>
            </a:r>
            <a:r>
              <a:rPr lang="en-US" sz="3399">
                <a:solidFill>
                  <a:srgbClr val="FFFFFF"/>
                </a:solidFill>
                <a:latin typeface="Chinese Rocks"/>
              </a:rPr>
              <a:t> (mãe, irmãs, cunhados e namorada).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A0808"/>
                </a:solidFill>
                <a:latin typeface="Chinese Rocks"/>
              </a:rPr>
              <a:t>amigos da faculdade </a:t>
            </a:r>
            <a:r>
              <a:rPr lang="en-US" sz="3399">
                <a:solidFill>
                  <a:srgbClr val="FFFFFF"/>
                </a:solidFill>
                <a:latin typeface="Chinese Rocks"/>
              </a:rPr>
              <a:t>(guilherme gonçalves, paola gomes, natalia russo, jonathan alborghetti e yasmin boaventura).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A0808"/>
                </a:solidFill>
                <a:latin typeface="Chinese Rocks"/>
              </a:rPr>
              <a:t>professores</a:t>
            </a:r>
            <a:r>
              <a:rPr lang="en-US" sz="3399">
                <a:solidFill>
                  <a:srgbClr val="FFFFFF"/>
                </a:solidFill>
                <a:latin typeface="Chinese Rocks"/>
              </a:rPr>
              <a:t> (brandão e jp).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987CD1E-46C5-E600-CE78-892483EBC6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1874" b="-95589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148003" y="3085077"/>
            <a:ext cx="8913355" cy="1480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600" dirty="0">
                <a:solidFill>
                  <a:srgbClr val="F8F8F8"/>
                </a:solidFill>
                <a:latin typeface="Chinese Rocks"/>
              </a:rPr>
              <a:t>COMO COMEÇOU MINHA PAIXÃO POR JOGOS?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48003" y="5026663"/>
            <a:ext cx="8896350" cy="61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3800" spc="152">
                <a:solidFill>
                  <a:srgbClr val="020301"/>
                </a:solidFill>
                <a:latin typeface="Chinese Rocks"/>
              </a:rPr>
              <a:t>História da Empresa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DD37395-883C-6E5F-C3CF-2C2A0037585A}"/>
              </a:ext>
            </a:extLst>
          </p:cNvPr>
          <p:cNvGrpSpPr/>
          <p:nvPr/>
        </p:nvGrpSpPr>
        <p:grpSpPr>
          <a:xfrm>
            <a:off x="8148003" y="6057095"/>
            <a:ext cx="8902700" cy="1090297"/>
            <a:chOff x="8148003" y="6057095"/>
            <a:chExt cx="8902700" cy="1090297"/>
          </a:xfrm>
        </p:grpSpPr>
        <p:sp>
          <p:nvSpPr>
            <p:cNvPr id="5" name="TextBox 5"/>
            <p:cNvSpPr txBox="1"/>
            <p:nvPr/>
          </p:nvSpPr>
          <p:spPr>
            <a:xfrm>
              <a:off x="8148003" y="6534140"/>
              <a:ext cx="8902700" cy="61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9"/>
                </a:lnSpc>
              </a:pPr>
              <a:r>
                <a:rPr lang="en-US" sz="3699" spc="73" dirty="0" err="1">
                  <a:solidFill>
                    <a:srgbClr val="DAA520"/>
                  </a:solidFill>
                  <a:latin typeface="Chinese Rocks"/>
                </a:rPr>
                <a:t>Tudo</a:t>
              </a:r>
              <a:r>
                <a:rPr lang="en-US" sz="3699" spc="73" dirty="0">
                  <a:solidFill>
                    <a:srgbClr val="DAA520"/>
                  </a:solidFill>
                  <a:latin typeface="Chinese Rocks"/>
                </a:rPr>
                <a:t> </a:t>
              </a:r>
              <a:r>
                <a:rPr lang="en-US" sz="3699" spc="73" dirty="0" err="1">
                  <a:solidFill>
                    <a:srgbClr val="DAA520"/>
                  </a:solidFill>
                  <a:latin typeface="Chinese Rocks"/>
                </a:rPr>
                <a:t>começou</a:t>
              </a:r>
              <a:r>
                <a:rPr lang="en-US" sz="3699" spc="73" dirty="0">
                  <a:solidFill>
                    <a:srgbClr val="DAA520"/>
                  </a:solidFill>
                  <a:latin typeface="Chinese Rocks"/>
                </a:rPr>
                <a:t> </a:t>
              </a:r>
              <a:r>
                <a:rPr lang="en-US" sz="3699" spc="73" dirty="0" err="1">
                  <a:solidFill>
                    <a:srgbClr val="DAA520"/>
                  </a:solidFill>
                  <a:latin typeface="Chinese Rocks"/>
                </a:rPr>
                <a:t>muito</a:t>
              </a:r>
              <a:r>
                <a:rPr lang="en-US" sz="3699" spc="73" dirty="0">
                  <a:solidFill>
                    <a:srgbClr val="DAA520"/>
                  </a:solidFill>
                  <a:latin typeface="Chinese Rocks"/>
                </a:rPr>
                <a:t> </a:t>
              </a:r>
              <a:r>
                <a:rPr lang="en-US" sz="3699" spc="73" dirty="0" err="1">
                  <a:solidFill>
                    <a:srgbClr val="DAA520"/>
                  </a:solidFill>
                  <a:latin typeface="Chinese Rocks"/>
                </a:rPr>
                <a:t>cedo</a:t>
              </a:r>
              <a:r>
                <a:rPr lang="en-US" sz="3699" spc="73" dirty="0">
                  <a:solidFill>
                    <a:srgbClr val="DAA520"/>
                  </a:solidFill>
                  <a:latin typeface="Chinese Rocks"/>
                </a:rPr>
                <a:t>!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8162435" y="6057095"/>
              <a:ext cx="2063750" cy="127000"/>
            </a:xfrm>
            <a:prstGeom prst="rect">
              <a:avLst/>
            </a:prstGeom>
            <a:solidFill>
              <a:srgbClr val="8A0808"/>
            </a:solidFill>
          </p:spPr>
        </p:sp>
      </p:grpSp>
      <p:sp>
        <p:nvSpPr>
          <p:cNvPr id="9" name="Freeform 9"/>
          <p:cNvSpPr/>
          <p:nvPr/>
        </p:nvSpPr>
        <p:spPr>
          <a:xfrm rot="-5400000">
            <a:off x="537846" y="4951476"/>
            <a:ext cx="7315200" cy="384048"/>
          </a:xfrm>
          <a:custGeom>
            <a:avLst/>
            <a:gdLst/>
            <a:ahLst/>
            <a:cxnLst/>
            <a:rect l="l" t="t" r="r" b="b"/>
            <a:pathLst>
              <a:path w="7315200" h="384048">
                <a:moveTo>
                  <a:pt x="0" y="0"/>
                </a:moveTo>
                <a:lnTo>
                  <a:pt x="7315200" y="0"/>
                </a:lnTo>
                <a:lnTo>
                  <a:pt x="7315200" y="384048"/>
                </a:lnTo>
                <a:lnTo>
                  <a:pt x="0" y="38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830731" y="2940072"/>
            <a:ext cx="1356992" cy="905792"/>
          </a:xfrm>
          <a:custGeom>
            <a:avLst/>
            <a:gdLst/>
            <a:ahLst/>
            <a:cxnLst/>
            <a:rect l="l" t="t" r="r" b="b"/>
            <a:pathLst>
              <a:path w="1356992" h="905792">
                <a:moveTo>
                  <a:pt x="0" y="0"/>
                </a:moveTo>
                <a:lnTo>
                  <a:pt x="1356992" y="0"/>
                </a:lnTo>
                <a:lnTo>
                  <a:pt x="1356992" y="905792"/>
                </a:lnTo>
                <a:lnTo>
                  <a:pt x="0" y="9057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21328" y="6269125"/>
            <a:ext cx="1502863" cy="931775"/>
          </a:xfrm>
          <a:custGeom>
            <a:avLst/>
            <a:gdLst/>
            <a:ahLst/>
            <a:cxnLst/>
            <a:rect l="l" t="t" r="r" b="b"/>
            <a:pathLst>
              <a:path w="1502863" h="931775">
                <a:moveTo>
                  <a:pt x="0" y="0"/>
                </a:moveTo>
                <a:lnTo>
                  <a:pt x="1502863" y="0"/>
                </a:lnTo>
                <a:lnTo>
                  <a:pt x="1502863" y="931775"/>
                </a:lnTo>
                <a:lnTo>
                  <a:pt x="0" y="931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57795" y="1296056"/>
            <a:ext cx="1429928" cy="1158241"/>
          </a:xfrm>
          <a:custGeom>
            <a:avLst/>
            <a:gdLst/>
            <a:ahLst/>
            <a:cxnLst/>
            <a:rect l="l" t="t" r="r" b="b"/>
            <a:pathLst>
              <a:path w="1429928" h="1158241">
                <a:moveTo>
                  <a:pt x="0" y="0"/>
                </a:moveTo>
                <a:lnTo>
                  <a:pt x="1429928" y="0"/>
                </a:lnTo>
                <a:lnTo>
                  <a:pt x="1429928" y="1158241"/>
                </a:lnTo>
                <a:lnTo>
                  <a:pt x="0" y="11582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898071" y="4333194"/>
            <a:ext cx="1318227" cy="1448601"/>
          </a:xfrm>
          <a:custGeom>
            <a:avLst/>
            <a:gdLst/>
            <a:ahLst/>
            <a:cxnLst/>
            <a:rect l="l" t="t" r="r" b="b"/>
            <a:pathLst>
              <a:path w="1318227" h="1448601">
                <a:moveTo>
                  <a:pt x="0" y="0"/>
                </a:moveTo>
                <a:lnTo>
                  <a:pt x="1318227" y="0"/>
                </a:lnTo>
                <a:lnTo>
                  <a:pt x="1318227" y="1448601"/>
                </a:lnTo>
                <a:lnTo>
                  <a:pt x="0" y="1448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642354" y="7792535"/>
            <a:ext cx="1660811" cy="1008565"/>
          </a:xfrm>
          <a:custGeom>
            <a:avLst/>
            <a:gdLst/>
            <a:ahLst/>
            <a:cxnLst/>
            <a:rect l="l" t="t" r="r" b="b"/>
            <a:pathLst>
              <a:path w="1660811" h="1008565">
                <a:moveTo>
                  <a:pt x="0" y="0"/>
                </a:moveTo>
                <a:lnTo>
                  <a:pt x="1660811" y="0"/>
                </a:lnTo>
                <a:lnTo>
                  <a:pt x="1660811" y="1008565"/>
                </a:lnTo>
                <a:lnTo>
                  <a:pt x="0" y="10085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2B416448-FC16-01A3-4D61-4E805ECD79E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1874" b="-95589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148003" y="3085077"/>
            <a:ext cx="8913355" cy="1480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600" dirty="0">
                <a:solidFill>
                  <a:srgbClr val="F8F8F8"/>
                </a:solidFill>
                <a:latin typeface="Chinese Rocks"/>
              </a:rPr>
              <a:t>COMO ESSA PAIXÃO ESTÁ INSERIDA NO MEU DIA A DIA?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48003" y="5026663"/>
            <a:ext cx="8896350" cy="61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3800" spc="152">
                <a:solidFill>
                  <a:srgbClr val="020301"/>
                </a:solidFill>
                <a:latin typeface="Chinese Rocks"/>
              </a:rPr>
              <a:t>História da Empresa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348DEE4-BE87-8CB5-36B2-984376C44F31}"/>
              </a:ext>
            </a:extLst>
          </p:cNvPr>
          <p:cNvGrpSpPr/>
          <p:nvPr/>
        </p:nvGrpSpPr>
        <p:grpSpPr>
          <a:xfrm>
            <a:off x="8148003" y="6057095"/>
            <a:ext cx="8902700" cy="1090297"/>
            <a:chOff x="8148003" y="6057095"/>
            <a:chExt cx="8902700" cy="1090297"/>
          </a:xfrm>
        </p:grpSpPr>
        <p:sp>
          <p:nvSpPr>
            <p:cNvPr id="5" name="TextBox 5"/>
            <p:cNvSpPr txBox="1"/>
            <p:nvPr/>
          </p:nvSpPr>
          <p:spPr>
            <a:xfrm>
              <a:off x="8148003" y="6534140"/>
              <a:ext cx="8902700" cy="61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9"/>
                </a:lnSpc>
              </a:pPr>
              <a:r>
                <a:rPr lang="en-US" sz="3699" spc="73" dirty="0">
                  <a:solidFill>
                    <a:srgbClr val="DAA520"/>
                  </a:solidFill>
                  <a:latin typeface="Chinese Rocks"/>
                </a:rPr>
                <a:t>sempre que </a:t>
              </a:r>
              <a:r>
                <a:rPr lang="en-US" sz="3699" spc="73" dirty="0" err="1">
                  <a:solidFill>
                    <a:srgbClr val="DAA520"/>
                  </a:solidFill>
                  <a:latin typeface="Chinese Rocks"/>
                </a:rPr>
                <a:t>tenho</a:t>
              </a:r>
              <a:r>
                <a:rPr lang="en-US" sz="3699" spc="73" dirty="0">
                  <a:solidFill>
                    <a:srgbClr val="DAA520"/>
                  </a:solidFill>
                  <a:latin typeface="Chinese Rocks"/>
                </a:rPr>
                <a:t> um </a:t>
              </a:r>
              <a:r>
                <a:rPr lang="en-US" sz="3699" spc="73" dirty="0" err="1">
                  <a:solidFill>
                    <a:srgbClr val="DAA520"/>
                  </a:solidFill>
                  <a:latin typeface="Chinese Rocks"/>
                </a:rPr>
                <a:t>momento</a:t>
              </a:r>
              <a:r>
                <a:rPr lang="en-US" sz="3699" spc="73" dirty="0">
                  <a:solidFill>
                    <a:srgbClr val="DAA520"/>
                  </a:solidFill>
                  <a:latin typeface="Chinese Rocks"/>
                </a:rPr>
                <a:t> livre!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8162435" y="6057095"/>
              <a:ext cx="2063750" cy="127000"/>
            </a:xfrm>
            <a:prstGeom prst="rect">
              <a:avLst/>
            </a:prstGeom>
            <a:solidFill>
              <a:srgbClr val="8A0808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3750876" y="3465982"/>
            <a:ext cx="3183090" cy="3355036"/>
          </a:xfrm>
          <a:custGeom>
            <a:avLst/>
            <a:gdLst/>
            <a:ahLst/>
            <a:cxnLst/>
            <a:rect l="l" t="t" r="r" b="b"/>
            <a:pathLst>
              <a:path w="3183090" h="3355036">
                <a:moveTo>
                  <a:pt x="0" y="0"/>
                </a:moveTo>
                <a:lnTo>
                  <a:pt x="3183090" y="0"/>
                </a:lnTo>
                <a:lnTo>
                  <a:pt x="3183090" y="3355036"/>
                </a:lnTo>
                <a:lnTo>
                  <a:pt x="0" y="335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6889E7E7-5FAB-9C38-AB61-E94F408EFA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1874" b="-95589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148003" y="3085077"/>
            <a:ext cx="8913355" cy="77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600" dirty="0">
                <a:solidFill>
                  <a:srgbClr val="F8F8F8"/>
                </a:solidFill>
                <a:latin typeface="Chinese Rocks"/>
              </a:rPr>
              <a:t>POR QUE ESCOLHI ESSE TEMA?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48003" y="4321813"/>
            <a:ext cx="8896350" cy="61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3800" spc="152">
                <a:solidFill>
                  <a:srgbClr val="020301"/>
                </a:solidFill>
                <a:latin typeface="Chinese Rocks"/>
              </a:rPr>
              <a:t>História da Empresa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0C5AAA0-8A8F-95CA-D76A-6D54494F6055}"/>
              </a:ext>
            </a:extLst>
          </p:cNvPr>
          <p:cNvGrpSpPr/>
          <p:nvPr/>
        </p:nvGrpSpPr>
        <p:grpSpPr>
          <a:xfrm>
            <a:off x="8148003" y="5352245"/>
            <a:ext cx="8902700" cy="1090297"/>
            <a:chOff x="8148003" y="5352245"/>
            <a:chExt cx="8902700" cy="1090297"/>
          </a:xfrm>
        </p:grpSpPr>
        <p:sp>
          <p:nvSpPr>
            <p:cNvPr id="5" name="TextBox 5"/>
            <p:cNvSpPr txBox="1"/>
            <p:nvPr/>
          </p:nvSpPr>
          <p:spPr>
            <a:xfrm>
              <a:off x="8148003" y="5829290"/>
              <a:ext cx="8902700" cy="61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9"/>
                </a:lnSpc>
              </a:pPr>
              <a:r>
                <a:rPr lang="en-US" sz="3699" spc="73">
                  <a:solidFill>
                    <a:srgbClr val="DAA520"/>
                  </a:solidFill>
                  <a:latin typeface="Chinese Rocks"/>
                </a:rPr>
                <a:t>há vários motivos sobre essa escolha...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8162435" y="5352245"/>
              <a:ext cx="2063750" cy="127000"/>
            </a:xfrm>
            <a:prstGeom prst="rect">
              <a:avLst/>
            </a:prstGeom>
            <a:solidFill>
              <a:srgbClr val="8A0808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4380229" y="2851909"/>
            <a:ext cx="2404476" cy="3706322"/>
          </a:xfrm>
          <a:custGeom>
            <a:avLst/>
            <a:gdLst/>
            <a:ahLst/>
            <a:cxnLst/>
            <a:rect l="l" t="t" r="r" b="b"/>
            <a:pathLst>
              <a:path w="2404476" h="3706322">
                <a:moveTo>
                  <a:pt x="0" y="0"/>
                </a:moveTo>
                <a:lnTo>
                  <a:pt x="2404477" y="0"/>
                </a:lnTo>
                <a:lnTo>
                  <a:pt x="2404477" y="3706321"/>
                </a:lnTo>
                <a:lnTo>
                  <a:pt x="0" y="3706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934D4754-A353-7514-3E6F-A32E03ED8A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826" t="5079" r="6401" b="4148"/>
          <a:stretch>
            <a:fillRect/>
          </a:stretch>
        </p:blipFill>
        <p:spPr>
          <a:xfrm>
            <a:off x="-86602" y="-233471"/>
            <a:ext cx="18374601" cy="10551695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5722593" y="4550043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8355232" h="367587">
                <a:moveTo>
                  <a:pt x="0" y="0"/>
                </a:moveTo>
                <a:lnTo>
                  <a:pt x="8355233" y="0"/>
                </a:lnTo>
                <a:lnTo>
                  <a:pt x="8355233" y="367587"/>
                </a:lnTo>
                <a:lnTo>
                  <a:pt x="0" y="367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1874" b="-955894"/>
            </a:stretch>
          </a:blipFill>
        </p:spPr>
      </p:sp>
      <p:sp>
        <p:nvSpPr>
          <p:cNvPr id="5" name="Freeform 5"/>
          <p:cNvSpPr/>
          <p:nvPr/>
        </p:nvSpPr>
        <p:spPr>
          <a:xfrm rot="10800000">
            <a:off x="3209721" y="5219414"/>
            <a:ext cx="11966948" cy="628265"/>
          </a:xfrm>
          <a:custGeom>
            <a:avLst/>
            <a:gdLst/>
            <a:ahLst/>
            <a:cxnLst/>
            <a:rect l="l" t="t" r="r" b="b"/>
            <a:pathLst>
              <a:path w="15955930" h="837686">
                <a:moveTo>
                  <a:pt x="0" y="0"/>
                </a:moveTo>
                <a:lnTo>
                  <a:pt x="15955930" y="0"/>
                </a:lnTo>
                <a:lnTo>
                  <a:pt x="15955930" y="837686"/>
                </a:lnTo>
                <a:lnTo>
                  <a:pt x="0" y="837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E8CFB4-BC40-0DBF-B560-2C6829F93008}"/>
              </a:ext>
            </a:extLst>
          </p:cNvPr>
          <p:cNvSpPr/>
          <p:nvPr/>
        </p:nvSpPr>
        <p:spPr>
          <a:xfrm>
            <a:off x="2146469" y="5229898"/>
            <a:ext cx="13030200" cy="6282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62CF68A-EB02-FD39-EEFB-7F78AB06F44D}"/>
              </a:ext>
            </a:extLst>
          </p:cNvPr>
          <p:cNvGrpSpPr/>
          <p:nvPr/>
        </p:nvGrpSpPr>
        <p:grpSpPr>
          <a:xfrm>
            <a:off x="1601441" y="5142040"/>
            <a:ext cx="3855925" cy="3871945"/>
            <a:chOff x="1601441" y="5142040"/>
            <a:chExt cx="3855925" cy="387194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87BBBED6-0122-B70C-C73F-C2077285F43D}"/>
                </a:ext>
              </a:extLst>
            </p:cNvPr>
            <p:cNvGrpSpPr/>
            <p:nvPr/>
          </p:nvGrpSpPr>
          <p:grpSpPr>
            <a:xfrm>
              <a:off x="1601441" y="6238204"/>
              <a:ext cx="3603891" cy="2775781"/>
              <a:chOff x="1601441" y="6238204"/>
              <a:chExt cx="3603891" cy="277578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208444" y="6238204"/>
                <a:ext cx="2389886" cy="1466792"/>
              </a:xfrm>
              <a:custGeom>
                <a:avLst/>
                <a:gdLst/>
                <a:ahLst/>
                <a:cxnLst/>
                <a:rect l="l" t="t" r="r" b="b"/>
                <a:pathLst>
                  <a:path w="3186514" h="1955723">
                    <a:moveTo>
                      <a:pt x="0" y="0"/>
                    </a:moveTo>
                    <a:lnTo>
                      <a:pt x="3186514" y="0"/>
                    </a:lnTo>
                    <a:lnTo>
                      <a:pt x="3186514" y="1955723"/>
                    </a:lnTo>
                    <a:lnTo>
                      <a:pt x="0" y="19557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1601441" y="8152671"/>
                <a:ext cx="3603891" cy="86131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297"/>
                  </a:lnSpc>
                </a:pPr>
                <a:r>
                  <a:rPr lang="en-US" sz="3399">
                    <a:solidFill>
                      <a:srgbClr val="FFFFFF"/>
                    </a:solidFill>
                    <a:latin typeface="Chinese Rocks"/>
                  </a:rPr>
                  <a:t>identificação com o personagem principal</a:t>
                </a:r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7A8FD697-0E73-A79B-6741-9FCE6058436E}"/>
                </a:ext>
              </a:extLst>
            </p:cNvPr>
            <p:cNvGrpSpPr/>
            <p:nvPr/>
          </p:nvGrpSpPr>
          <p:grpSpPr>
            <a:xfrm>
              <a:off x="3095289" y="5142040"/>
              <a:ext cx="2362077" cy="628266"/>
              <a:chOff x="3095289" y="5142040"/>
              <a:chExt cx="2362077" cy="628266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9DC4BC9-8AEE-65A7-2CFC-85A40EA142EE}"/>
                  </a:ext>
                </a:extLst>
              </p:cNvPr>
              <p:cNvSpPr/>
              <p:nvPr/>
            </p:nvSpPr>
            <p:spPr>
              <a:xfrm>
                <a:off x="3095289" y="5142040"/>
                <a:ext cx="687156" cy="6282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85526DF7-06E0-4571-A267-BA46268272B3}"/>
                  </a:ext>
                </a:extLst>
              </p:cNvPr>
              <p:cNvSpPr/>
              <p:nvPr/>
            </p:nvSpPr>
            <p:spPr>
              <a:xfrm>
                <a:off x="3782445" y="5448300"/>
                <a:ext cx="1674921" cy="6447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292C07E-DD4F-88BA-E011-1DE7EF47D6FB}"/>
              </a:ext>
            </a:extLst>
          </p:cNvPr>
          <p:cNvGrpSpPr/>
          <p:nvPr/>
        </p:nvGrpSpPr>
        <p:grpSpPr>
          <a:xfrm>
            <a:off x="4869685" y="1422532"/>
            <a:ext cx="3769478" cy="4369453"/>
            <a:chOff x="4869685" y="1422532"/>
            <a:chExt cx="3769478" cy="4369453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A330BD43-5665-C822-613A-8531534BE493}"/>
                </a:ext>
              </a:extLst>
            </p:cNvPr>
            <p:cNvGrpSpPr/>
            <p:nvPr/>
          </p:nvGrpSpPr>
          <p:grpSpPr>
            <a:xfrm>
              <a:off x="4869685" y="1422532"/>
              <a:ext cx="2440981" cy="3718429"/>
              <a:chOff x="4732179" y="1330166"/>
              <a:chExt cx="2440981" cy="371842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5319860" y="2362930"/>
                <a:ext cx="1265620" cy="2685665"/>
              </a:xfrm>
              <a:custGeom>
                <a:avLst/>
                <a:gdLst/>
                <a:ahLst/>
                <a:cxnLst/>
                <a:rect l="l" t="t" r="r" b="b"/>
                <a:pathLst>
                  <a:path w="1687493" h="3580886">
                    <a:moveTo>
                      <a:pt x="0" y="0"/>
                    </a:moveTo>
                    <a:lnTo>
                      <a:pt x="1687492" y="0"/>
                    </a:lnTo>
                    <a:lnTo>
                      <a:pt x="1687492" y="3580886"/>
                    </a:lnTo>
                    <a:lnTo>
                      <a:pt x="0" y="358088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4732179" y="1330166"/>
                <a:ext cx="2440981" cy="86131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297"/>
                  </a:lnSpc>
                </a:pPr>
                <a:r>
                  <a:rPr lang="en-US" sz="3399" dirty="0" err="1">
                    <a:solidFill>
                      <a:srgbClr val="FFFFFF"/>
                    </a:solidFill>
                    <a:latin typeface="Chinese Rocks"/>
                  </a:rPr>
                  <a:t>tipo</a:t>
                </a:r>
                <a:r>
                  <a:rPr lang="en-US" sz="3399" dirty="0">
                    <a:solidFill>
                      <a:srgbClr val="FFFFFF"/>
                    </a:solidFill>
                    <a:latin typeface="Chinese Rocks"/>
                  </a:rPr>
                  <a:t> de </a:t>
                </a:r>
                <a:r>
                  <a:rPr lang="en-US" sz="3399" dirty="0" err="1">
                    <a:solidFill>
                      <a:srgbClr val="FFFFFF"/>
                    </a:solidFill>
                    <a:latin typeface="Chinese Rocks"/>
                  </a:rPr>
                  <a:t>jogo</a:t>
                </a:r>
                <a:r>
                  <a:rPr lang="en-US" sz="3399" dirty="0">
                    <a:solidFill>
                      <a:srgbClr val="FFFFFF"/>
                    </a:solidFill>
                    <a:latin typeface="Chinese Rocks"/>
                  </a:rPr>
                  <a:t> que </a:t>
                </a:r>
                <a:r>
                  <a:rPr lang="en-US" sz="3399" dirty="0" err="1">
                    <a:solidFill>
                      <a:srgbClr val="FFFFFF"/>
                    </a:solidFill>
                    <a:latin typeface="Chinese Rocks"/>
                  </a:rPr>
                  <a:t>eu</a:t>
                </a:r>
                <a:r>
                  <a:rPr lang="en-US" sz="3399" dirty="0">
                    <a:solidFill>
                      <a:srgbClr val="FFFFFF"/>
                    </a:solidFill>
                    <a:latin typeface="Chinese Rocks"/>
                  </a:rPr>
                  <a:t> </a:t>
                </a:r>
                <a:r>
                  <a:rPr lang="en-US" sz="3399" dirty="0" err="1">
                    <a:solidFill>
                      <a:srgbClr val="FFFFFF"/>
                    </a:solidFill>
                    <a:latin typeface="Chinese Rocks"/>
                  </a:rPr>
                  <a:t>gosto</a:t>
                </a:r>
                <a:endParaRPr lang="en-US" sz="3399" dirty="0">
                  <a:solidFill>
                    <a:srgbClr val="FFFFFF"/>
                  </a:solidFill>
                  <a:latin typeface="Chinese Rocks"/>
                </a:endParaRPr>
              </a:p>
            </p:txBody>
          </p:sp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AD02D119-660B-4FD2-98AC-5A5D01F68863}"/>
                </a:ext>
              </a:extLst>
            </p:cNvPr>
            <p:cNvGrpSpPr/>
            <p:nvPr/>
          </p:nvGrpSpPr>
          <p:grpSpPr>
            <a:xfrm>
              <a:off x="5457366" y="5163719"/>
              <a:ext cx="3181797" cy="628266"/>
              <a:chOff x="5457366" y="5163719"/>
              <a:chExt cx="3181797" cy="628266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AB5BF9A8-B0D6-8C37-4366-F2920667D4EB}"/>
                  </a:ext>
                </a:extLst>
              </p:cNvPr>
              <p:cNvSpPr/>
              <p:nvPr/>
            </p:nvSpPr>
            <p:spPr>
              <a:xfrm>
                <a:off x="5457366" y="5163719"/>
                <a:ext cx="687156" cy="6282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FFDA5017-8574-2757-810C-6522CCE57067}"/>
                  </a:ext>
                </a:extLst>
              </p:cNvPr>
              <p:cNvSpPr/>
              <p:nvPr/>
            </p:nvSpPr>
            <p:spPr>
              <a:xfrm>
                <a:off x="6166853" y="5445613"/>
                <a:ext cx="2472310" cy="655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3D146DB-A2EA-C804-905B-00543B56D6C2}"/>
              </a:ext>
            </a:extLst>
          </p:cNvPr>
          <p:cNvGrpSpPr/>
          <p:nvPr/>
        </p:nvGrpSpPr>
        <p:grpSpPr>
          <a:xfrm>
            <a:off x="7168854" y="5195955"/>
            <a:ext cx="4261146" cy="3818030"/>
            <a:chOff x="7168854" y="5195955"/>
            <a:chExt cx="4261146" cy="38180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E930D69A-86AC-618F-AA93-38A6167BFDAE}"/>
                </a:ext>
              </a:extLst>
            </p:cNvPr>
            <p:cNvGrpSpPr/>
            <p:nvPr/>
          </p:nvGrpSpPr>
          <p:grpSpPr>
            <a:xfrm>
              <a:off x="7168854" y="6315391"/>
              <a:ext cx="3777091" cy="2698594"/>
              <a:chOff x="7168854" y="6315391"/>
              <a:chExt cx="3777091" cy="2698594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8061257" y="6315391"/>
                <a:ext cx="1992286" cy="1312418"/>
              </a:xfrm>
              <a:custGeom>
                <a:avLst/>
                <a:gdLst/>
                <a:ahLst/>
                <a:cxnLst/>
                <a:rect l="l" t="t" r="r" b="b"/>
                <a:pathLst>
                  <a:path w="2656381" h="1749891">
                    <a:moveTo>
                      <a:pt x="0" y="0"/>
                    </a:moveTo>
                    <a:lnTo>
                      <a:pt x="2656381" y="0"/>
                    </a:lnTo>
                    <a:lnTo>
                      <a:pt x="2656381" y="1749891"/>
                    </a:lnTo>
                    <a:lnTo>
                      <a:pt x="0" y="174989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168854" y="8152671"/>
                <a:ext cx="3777091" cy="86131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297"/>
                  </a:lnSpc>
                </a:pPr>
                <a:r>
                  <a:rPr lang="en-US" sz="3399" spc="30">
                    <a:solidFill>
                      <a:srgbClr val="FFFFFF"/>
                    </a:solidFill>
                    <a:latin typeface="Chinese Rocks"/>
                  </a:rPr>
                  <a:t>minha paixão por jogos desde pequena</a:t>
                </a:r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D48DCFDE-0874-606F-6F36-93D15F863B56}"/>
                </a:ext>
              </a:extLst>
            </p:cNvPr>
            <p:cNvGrpSpPr/>
            <p:nvPr/>
          </p:nvGrpSpPr>
          <p:grpSpPr>
            <a:xfrm>
              <a:off x="8639163" y="5195955"/>
              <a:ext cx="2790837" cy="628266"/>
              <a:chOff x="8639163" y="5195955"/>
              <a:chExt cx="2790837" cy="628266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9BD12075-9616-95C6-79D9-3F1F022B71D9}"/>
                  </a:ext>
                </a:extLst>
              </p:cNvPr>
              <p:cNvSpPr/>
              <p:nvPr/>
            </p:nvSpPr>
            <p:spPr>
              <a:xfrm>
                <a:off x="8639163" y="5195955"/>
                <a:ext cx="687156" cy="6282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99CFA600-8ED9-07FF-4C69-6680BB0CD4A2}"/>
                  </a:ext>
                </a:extLst>
              </p:cNvPr>
              <p:cNvSpPr/>
              <p:nvPr/>
            </p:nvSpPr>
            <p:spPr>
              <a:xfrm>
                <a:off x="9326319" y="5444517"/>
                <a:ext cx="2103681" cy="655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FAE0419-F8A0-9C5D-731F-C492D106B6E3}"/>
              </a:ext>
            </a:extLst>
          </p:cNvPr>
          <p:cNvGrpSpPr/>
          <p:nvPr/>
        </p:nvGrpSpPr>
        <p:grpSpPr>
          <a:xfrm>
            <a:off x="9984849" y="1538745"/>
            <a:ext cx="4365377" cy="4230482"/>
            <a:chOff x="9984849" y="1538745"/>
            <a:chExt cx="4365377" cy="4230482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F1EEA7B-9879-88CD-A19F-715548DB09B6}"/>
                </a:ext>
              </a:extLst>
            </p:cNvPr>
            <p:cNvGrpSpPr/>
            <p:nvPr/>
          </p:nvGrpSpPr>
          <p:grpSpPr>
            <a:xfrm>
              <a:off x="9984849" y="1538745"/>
              <a:ext cx="3777091" cy="3503632"/>
              <a:chOff x="9544451" y="1535584"/>
              <a:chExt cx="3777091" cy="350363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0133555" y="2167522"/>
                <a:ext cx="2598883" cy="2871694"/>
              </a:xfrm>
              <a:custGeom>
                <a:avLst/>
                <a:gdLst/>
                <a:ahLst/>
                <a:cxnLst/>
                <a:rect l="l" t="t" r="r" b="b"/>
                <a:pathLst>
                  <a:path w="3465177" h="3828925">
                    <a:moveTo>
                      <a:pt x="0" y="0"/>
                    </a:moveTo>
                    <a:lnTo>
                      <a:pt x="3465177" y="0"/>
                    </a:lnTo>
                    <a:lnTo>
                      <a:pt x="3465177" y="3828925"/>
                    </a:lnTo>
                    <a:lnTo>
                      <a:pt x="0" y="382892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9544451" y="1535584"/>
                <a:ext cx="3777091" cy="45173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297"/>
                  </a:lnSpc>
                </a:pPr>
                <a:r>
                  <a:rPr lang="en-US" sz="3399" spc="30" dirty="0" err="1">
                    <a:solidFill>
                      <a:srgbClr val="FFFFFF"/>
                    </a:solidFill>
                    <a:latin typeface="Chinese Rocks"/>
                  </a:rPr>
                  <a:t>História</a:t>
                </a:r>
                <a:r>
                  <a:rPr lang="en-US" sz="3399" spc="30" dirty="0">
                    <a:solidFill>
                      <a:srgbClr val="FFFFFF"/>
                    </a:solidFill>
                    <a:latin typeface="Chinese Rocks"/>
                  </a:rPr>
                  <a:t> do </a:t>
                </a:r>
                <a:r>
                  <a:rPr lang="en-US" sz="3399" spc="30" dirty="0" err="1">
                    <a:solidFill>
                      <a:srgbClr val="FFFFFF"/>
                    </a:solidFill>
                    <a:latin typeface="Chinese Rocks"/>
                  </a:rPr>
                  <a:t>jogo</a:t>
                </a:r>
                <a:endParaRPr lang="en-US" sz="3399" spc="30" dirty="0">
                  <a:solidFill>
                    <a:srgbClr val="FFFFFF"/>
                  </a:solidFill>
                  <a:latin typeface="Chinese Rocks"/>
                </a:endParaRPr>
              </a:p>
            </p:txBody>
          </p: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DE0196F8-2C33-8678-C83D-96253BD92FAF}"/>
                </a:ext>
              </a:extLst>
            </p:cNvPr>
            <p:cNvGrpSpPr/>
            <p:nvPr/>
          </p:nvGrpSpPr>
          <p:grpSpPr>
            <a:xfrm>
              <a:off x="11430000" y="5140961"/>
              <a:ext cx="2920226" cy="628266"/>
              <a:chOff x="11430000" y="5140961"/>
              <a:chExt cx="2920226" cy="628266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F0AF34D9-183B-D92F-72C1-1FCA9A8A1D84}"/>
                  </a:ext>
                </a:extLst>
              </p:cNvPr>
              <p:cNvSpPr/>
              <p:nvPr/>
            </p:nvSpPr>
            <p:spPr>
              <a:xfrm>
                <a:off x="11430000" y="5140961"/>
                <a:ext cx="687156" cy="6282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01F783C1-F616-0AB9-DE2D-5C219734A5C0}"/>
                  </a:ext>
                </a:extLst>
              </p:cNvPr>
              <p:cNvSpPr/>
              <p:nvPr/>
            </p:nvSpPr>
            <p:spPr>
              <a:xfrm>
                <a:off x="12120995" y="5455095"/>
                <a:ext cx="2229231" cy="5499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FDE601A-F458-DC3A-DF23-49ACD5288F75}"/>
              </a:ext>
            </a:extLst>
          </p:cNvPr>
          <p:cNvGrpSpPr/>
          <p:nvPr/>
        </p:nvGrpSpPr>
        <p:grpSpPr>
          <a:xfrm>
            <a:off x="12909467" y="5163169"/>
            <a:ext cx="3777091" cy="3847511"/>
            <a:chOff x="12909467" y="5163169"/>
            <a:chExt cx="3777091" cy="384751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9CE6807-23B3-D1B1-6D60-8BA3491BB1B0}"/>
                </a:ext>
              </a:extLst>
            </p:cNvPr>
            <p:cNvGrpSpPr/>
            <p:nvPr/>
          </p:nvGrpSpPr>
          <p:grpSpPr>
            <a:xfrm>
              <a:off x="12909467" y="6281004"/>
              <a:ext cx="3777091" cy="2729676"/>
              <a:chOff x="12909468" y="6079521"/>
              <a:chExt cx="3777091" cy="272967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3790014" y="6079521"/>
                <a:ext cx="2016000" cy="2016000"/>
              </a:xfrm>
              <a:custGeom>
                <a:avLst/>
                <a:gdLst/>
                <a:ahLst/>
                <a:cxnLst/>
                <a:rect l="l" t="t" r="r" b="b"/>
                <a:pathLst>
                  <a:path w="2688000" h="2688000">
                    <a:moveTo>
                      <a:pt x="0" y="0"/>
                    </a:moveTo>
                    <a:lnTo>
                      <a:pt x="2688000" y="0"/>
                    </a:lnTo>
                    <a:lnTo>
                      <a:pt x="2688000" y="2688000"/>
                    </a:lnTo>
                    <a:lnTo>
                      <a:pt x="0" y="26880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12909468" y="8357458"/>
                <a:ext cx="3777091" cy="45173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297"/>
                  </a:lnSpc>
                </a:pPr>
                <a:r>
                  <a:rPr lang="en-US" sz="3399" spc="30">
                    <a:solidFill>
                      <a:srgbClr val="FFFFFF"/>
                    </a:solidFill>
                    <a:latin typeface="Chinese Rocks"/>
                  </a:rPr>
                  <a:t>jogo muito realista</a:t>
                </a:r>
              </a:p>
            </p:txBody>
          </p:sp>
        </p:grp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3B22B2F-1A8F-F566-5A5F-649A0465A7A8}"/>
                </a:ext>
              </a:extLst>
            </p:cNvPr>
            <p:cNvSpPr/>
            <p:nvPr/>
          </p:nvSpPr>
          <p:spPr>
            <a:xfrm>
              <a:off x="14350226" y="5163169"/>
              <a:ext cx="687156" cy="628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6" name="Imagem 45" descr="Texto&#10;&#10;Descrição gerada automaticamente">
            <a:extLst>
              <a:ext uri="{FF2B5EF4-FFF2-40B4-BE49-F238E27FC236}">
                <a16:creationId xmlns:a16="http://schemas.microsoft.com/office/drawing/2014/main" id="{98D1E7C8-608F-5EA8-2D45-FA6A7887B77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1874" b="-95589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148003" y="3085077"/>
            <a:ext cx="8913355" cy="2185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600" dirty="0">
                <a:solidFill>
                  <a:srgbClr val="F8F8F8"/>
                </a:solidFill>
                <a:latin typeface="Chinese Rocks"/>
              </a:rPr>
              <a:t>MAS POR QUE O ARTHUR MORGAN FOI O ESCOLHIDO? O QUE TEMOS EM COMUM?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48003" y="5731513"/>
            <a:ext cx="8896350" cy="61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3800" spc="152">
                <a:solidFill>
                  <a:srgbClr val="020301"/>
                </a:solidFill>
                <a:latin typeface="Chinese Rocks"/>
              </a:rPr>
              <a:t>História da Empresa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7D67C00-905F-5353-7D94-FF0509BEE04E}"/>
              </a:ext>
            </a:extLst>
          </p:cNvPr>
          <p:cNvGrpSpPr/>
          <p:nvPr/>
        </p:nvGrpSpPr>
        <p:grpSpPr>
          <a:xfrm>
            <a:off x="8148003" y="6761945"/>
            <a:ext cx="8902700" cy="1090297"/>
            <a:chOff x="8148003" y="6761945"/>
            <a:chExt cx="8902700" cy="1090297"/>
          </a:xfrm>
        </p:grpSpPr>
        <p:sp>
          <p:nvSpPr>
            <p:cNvPr id="5" name="TextBox 5"/>
            <p:cNvSpPr txBox="1"/>
            <p:nvPr/>
          </p:nvSpPr>
          <p:spPr>
            <a:xfrm>
              <a:off x="8148003" y="7238990"/>
              <a:ext cx="8902700" cy="61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9"/>
                </a:lnSpc>
              </a:pPr>
              <a:r>
                <a:rPr lang="en-US" sz="3699" spc="73">
                  <a:solidFill>
                    <a:srgbClr val="DAA520"/>
                  </a:solidFill>
                  <a:latin typeface="Chinese Rocks"/>
                </a:rPr>
                <a:t>NOSSOS VALORES!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8162435" y="6761945"/>
              <a:ext cx="2063750" cy="127000"/>
            </a:xfrm>
            <a:prstGeom prst="rect">
              <a:avLst/>
            </a:prstGeom>
            <a:solidFill>
              <a:srgbClr val="8A0808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3694911" y="3501798"/>
            <a:ext cx="3525803" cy="3283404"/>
          </a:xfrm>
          <a:custGeom>
            <a:avLst/>
            <a:gdLst/>
            <a:ahLst/>
            <a:cxnLst/>
            <a:rect l="l" t="t" r="r" b="b"/>
            <a:pathLst>
              <a:path w="3525803" h="3283404">
                <a:moveTo>
                  <a:pt x="0" y="0"/>
                </a:moveTo>
                <a:lnTo>
                  <a:pt x="3525802" y="0"/>
                </a:lnTo>
                <a:lnTo>
                  <a:pt x="3525802" y="3283404"/>
                </a:lnTo>
                <a:lnTo>
                  <a:pt x="0" y="3283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CDA32330-A83D-B262-949B-77CFF6CE39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109200" y="2507989"/>
            <a:ext cx="7150100" cy="951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5"/>
              </a:lnSpc>
            </a:pP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assim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como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arthur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,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eu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me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considero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uma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pessoa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leal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a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quem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eu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amo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,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dando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todo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apoio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incondicional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 e </a:t>
            </a:r>
            <a:r>
              <a:rPr lang="en-US" sz="2500" spc="50" dirty="0" err="1">
                <a:solidFill>
                  <a:srgbClr val="FFFFFF"/>
                </a:solidFill>
                <a:latin typeface="Chinese Rocks"/>
              </a:rPr>
              <a:t>fidelidade</a:t>
            </a:r>
            <a:r>
              <a:rPr lang="en-US" sz="2500" spc="50" dirty="0">
                <a:solidFill>
                  <a:srgbClr val="FFFFFF"/>
                </a:solidFill>
                <a:latin typeface="Chinese Rocks"/>
              </a:rPr>
              <a:t>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542FB19-FB4B-2112-3472-92FFF95B81B7}"/>
              </a:ext>
            </a:extLst>
          </p:cNvPr>
          <p:cNvGrpSpPr/>
          <p:nvPr/>
        </p:nvGrpSpPr>
        <p:grpSpPr>
          <a:xfrm>
            <a:off x="10109200" y="1444194"/>
            <a:ext cx="7150100" cy="800985"/>
            <a:chOff x="10109200" y="1444194"/>
            <a:chExt cx="7150100" cy="800985"/>
          </a:xfrm>
        </p:grpSpPr>
        <p:sp>
          <p:nvSpPr>
            <p:cNvPr id="4" name="TextBox 4"/>
            <p:cNvSpPr txBox="1"/>
            <p:nvPr/>
          </p:nvSpPr>
          <p:spPr>
            <a:xfrm>
              <a:off x="10109200" y="1444194"/>
              <a:ext cx="7150100" cy="564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999" spc="239" dirty="0">
                  <a:solidFill>
                    <a:srgbClr val="DAA520"/>
                  </a:solidFill>
                  <a:latin typeface="Chinese Rocks"/>
                </a:rPr>
                <a:t>LEALDADE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10109200" y="2175329"/>
              <a:ext cx="2063750" cy="69850"/>
            </a:xfrm>
            <a:prstGeom prst="rect">
              <a:avLst/>
            </a:prstGeom>
            <a:solidFill>
              <a:srgbClr val="8A0808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109200" y="5153098"/>
            <a:ext cx="7150100" cy="951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assim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como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arthur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,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eu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sempre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irei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proteger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quem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eu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amo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,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não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importa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a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situação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. sempre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irei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proteger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e me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sacrificar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se for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preciso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...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1276482-B52C-5BC0-F457-EF1F1032EC63}"/>
              </a:ext>
            </a:extLst>
          </p:cNvPr>
          <p:cNvGrpSpPr/>
          <p:nvPr/>
        </p:nvGrpSpPr>
        <p:grpSpPr>
          <a:xfrm>
            <a:off x="10109200" y="4089302"/>
            <a:ext cx="7150100" cy="800985"/>
            <a:chOff x="10109200" y="4089302"/>
            <a:chExt cx="7150100" cy="800985"/>
          </a:xfrm>
        </p:grpSpPr>
        <p:sp>
          <p:nvSpPr>
            <p:cNvPr id="7" name="TextBox 7"/>
            <p:cNvSpPr txBox="1"/>
            <p:nvPr/>
          </p:nvSpPr>
          <p:spPr>
            <a:xfrm>
              <a:off x="10109200" y="4089302"/>
              <a:ext cx="7150100" cy="564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999" spc="239" dirty="0">
                  <a:solidFill>
                    <a:srgbClr val="DAA520"/>
                  </a:solidFill>
                  <a:latin typeface="Chinese Rocks"/>
                </a:rPr>
                <a:t>PROTEÇÃO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10109200" y="4820437"/>
              <a:ext cx="2063750" cy="69850"/>
            </a:xfrm>
            <a:prstGeom prst="rect">
              <a:avLst/>
            </a:prstGeom>
            <a:solidFill>
              <a:srgbClr val="8A0808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109200" y="7798206"/>
            <a:ext cx="7150100" cy="951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assim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como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arthr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, sou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uma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pessoa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corajosa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,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enfrentando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todos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os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tipos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de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situações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para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superar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os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 meus </a:t>
            </a:r>
            <a:r>
              <a:rPr lang="en-US" sz="2499" spc="49" dirty="0" err="1">
                <a:solidFill>
                  <a:srgbClr val="FFFFFF"/>
                </a:solidFill>
                <a:latin typeface="Chinese Rocks"/>
              </a:rPr>
              <a:t>medos</a:t>
            </a:r>
            <a:r>
              <a:rPr lang="en-US" sz="2499" spc="49" dirty="0">
                <a:solidFill>
                  <a:srgbClr val="FFFFFF"/>
                </a:solidFill>
                <a:latin typeface="Chinese Rocks"/>
              </a:rPr>
              <a:t>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6D9D200-0FDB-BA3C-399B-871A5098ADD0}"/>
              </a:ext>
            </a:extLst>
          </p:cNvPr>
          <p:cNvGrpSpPr/>
          <p:nvPr/>
        </p:nvGrpSpPr>
        <p:grpSpPr>
          <a:xfrm>
            <a:off x="10109200" y="6734410"/>
            <a:ext cx="7150100" cy="800986"/>
            <a:chOff x="10109200" y="6734410"/>
            <a:chExt cx="7150100" cy="800986"/>
          </a:xfrm>
        </p:grpSpPr>
        <p:sp>
          <p:nvSpPr>
            <p:cNvPr id="10" name="TextBox 10"/>
            <p:cNvSpPr txBox="1"/>
            <p:nvPr/>
          </p:nvSpPr>
          <p:spPr>
            <a:xfrm>
              <a:off x="10109200" y="6734410"/>
              <a:ext cx="7150100" cy="564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999" spc="239" dirty="0">
                  <a:solidFill>
                    <a:srgbClr val="DAA520"/>
                  </a:solidFill>
                  <a:latin typeface="Chinese Rocks"/>
                </a:rPr>
                <a:t>CORAGEM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0109200" y="7465546"/>
              <a:ext cx="2063750" cy="69850"/>
            </a:xfrm>
            <a:prstGeom prst="rect">
              <a:avLst/>
            </a:prstGeom>
            <a:solidFill>
              <a:srgbClr val="8A0808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1028700" y="1457551"/>
            <a:ext cx="5934660" cy="7371898"/>
          </a:xfrm>
          <a:custGeom>
            <a:avLst/>
            <a:gdLst/>
            <a:ahLst/>
            <a:cxnLst/>
            <a:rect l="l" t="t" r="r" b="b"/>
            <a:pathLst>
              <a:path w="5934660" h="7371898">
                <a:moveTo>
                  <a:pt x="0" y="0"/>
                </a:moveTo>
                <a:lnTo>
                  <a:pt x="5934660" y="0"/>
                </a:lnTo>
                <a:lnTo>
                  <a:pt x="5934660" y="7371898"/>
                </a:lnTo>
                <a:lnTo>
                  <a:pt x="0" y="7371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1C7D0E29-45D1-886F-87D6-E329E7A854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56096" y="893024"/>
            <a:ext cx="6659454" cy="962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 err="1">
                <a:solidFill>
                  <a:srgbClr val="FFFFFF"/>
                </a:solidFill>
                <a:latin typeface="Chinese Rocks"/>
              </a:rPr>
              <a:t>maior</a:t>
            </a:r>
            <a:r>
              <a:rPr lang="en-US" sz="560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Chinese Rocks"/>
              </a:rPr>
              <a:t>dificuldade</a:t>
            </a:r>
            <a:endParaRPr lang="en-US" sz="5600" dirty="0">
              <a:solidFill>
                <a:srgbClr val="FFFFFF"/>
              </a:solidFill>
              <a:latin typeface="Chinese Rocks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A36F4B0-66FA-ED3C-83CD-1D6AE3D70853}"/>
              </a:ext>
            </a:extLst>
          </p:cNvPr>
          <p:cNvGrpSpPr/>
          <p:nvPr/>
        </p:nvGrpSpPr>
        <p:grpSpPr>
          <a:xfrm>
            <a:off x="3475146" y="2146459"/>
            <a:ext cx="8356032" cy="1677873"/>
            <a:chOff x="3475146" y="2146459"/>
            <a:chExt cx="8356032" cy="1677873"/>
          </a:xfrm>
        </p:grpSpPr>
        <p:sp>
          <p:nvSpPr>
            <p:cNvPr id="3" name="Freeform 3"/>
            <p:cNvSpPr/>
            <p:nvPr/>
          </p:nvSpPr>
          <p:spPr>
            <a:xfrm>
              <a:off x="3475146" y="2146459"/>
              <a:ext cx="1625439" cy="1677873"/>
            </a:xfrm>
            <a:custGeom>
              <a:avLst/>
              <a:gdLst/>
              <a:ahLst/>
              <a:cxnLst/>
              <a:rect l="l" t="t" r="r" b="b"/>
              <a:pathLst>
                <a:path w="1625439" h="1677873">
                  <a:moveTo>
                    <a:pt x="0" y="0"/>
                  </a:moveTo>
                  <a:lnTo>
                    <a:pt x="1625440" y="0"/>
                  </a:lnTo>
                  <a:lnTo>
                    <a:pt x="1625440" y="1677873"/>
                  </a:lnTo>
                  <a:lnTo>
                    <a:pt x="0" y="16778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" name="Group 6"/>
            <p:cNvGrpSpPr/>
            <p:nvPr/>
          </p:nvGrpSpPr>
          <p:grpSpPr>
            <a:xfrm>
              <a:off x="5307819" y="2380929"/>
              <a:ext cx="6523359" cy="1208932"/>
              <a:chOff x="0" y="0"/>
              <a:chExt cx="8697811" cy="1611910"/>
            </a:xfrm>
          </p:grpSpPr>
          <p:sp>
            <p:nvSpPr>
              <p:cNvPr id="7" name="TextBox 7"/>
              <p:cNvSpPr txBox="1"/>
              <p:nvPr/>
            </p:nvSpPr>
            <p:spPr>
              <a:xfrm>
                <a:off x="22302" y="73295"/>
                <a:ext cx="8675509" cy="7272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879"/>
                  </a:lnSpc>
                </a:pPr>
                <a:r>
                  <a:rPr lang="en-US" sz="3999" spc="159">
                    <a:solidFill>
                      <a:srgbClr val="8A0808"/>
                    </a:solidFill>
                    <a:latin typeface="Chinese Rocks"/>
                  </a:rPr>
                  <a:t>site em funcionamento</a:t>
                </a:r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943142"/>
                <a:ext cx="8687674" cy="64389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4094"/>
                  </a:lnSpc>
                </a:pPr>
                <a:r>
                  <a:rPr lang="en-US" sz="2924" spc="58">
                    <a:solidFill>
                      <a:srgbClr val="F8F8F8"/>
                    </a:solidFill>
                    <a:latin typeface="Chinese Rocks"/>
                  </a:rPr>
                  <a:t>ligar todas as coisas depois de prontas...</a:t>
                </a:r>
              </a:p>
            </p:txBody>
          </p:sp>
        </p:grpSp>
      </p:grpSp>
      <p:sp>
        <p:nvSpPr>
          <p:cNvPr id="9" name="TextBox 9"/>
          <p:cNvSpPr txBox="1"/>
          <p:nvPr/>
        </p:nvSpPr>
        <p:spPr>
          <a:xfrm>
            <a:off x="3733800" y="5857933"/>
            <a:ext cx="6126054" cy="962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 err="1">
                <a:solidFill>
                  <a:srgbClr val="FFFFFF"/>
                </a:solidFill>
                <a:latin typeface="Chinese Rocks"/>
              </a:rPr>
              <a:t>maior</a:t>
            </a:r>
            <a:r>
              <a:rPr lang="en-US" sz="560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Chinese Rocks"/>
              </a:rPr>
              <a:t>superação</a:t>
            </a:r>
            <a:endParaRPr lang="en-US" sz="5600" dirty="0">
              <a:solidFill>
                <a:srgbClr val="FFFFFF"/>
              </a:solidFill>
              <a:latin typeface="Chinese Rocks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F907306-F302-8607-2D79-CF340E5F14A9}"/>
              </a:ext>
            </a:extLst>
          </p:cNvPr>
          <p:cNvGrpSpPr/>
          <p:nvPr/>
        </p:nvGrpSpPr>
        <p:grpSpPr>
          <a:xfrm>
            <a:off x="3535859" y="7154059"/>
            <a:ext cx="7600242" cy="1918997"/>
            <a:chOff x="3535859" y="7154059"/>
            <a:chExt cx="7600242" cy="1918997"/>
          </a:xfrm>
        </p:grpSpPr>
        <p:sp>
          <p:nvSpPr>
            <p:cNvPr id="4" name="Freeform 4"/>
            <p:cNvSpPr/>
            <p:nvPr/>
          </p:nvSpPr>
          <p:spPr>
            <a:xfrm>
              <a:off x="3535859" y="7154059"/>
              <a:ext cx="1504014" cy="1918997"/>
            </a:xfrm>
            <a:custGeom>
              <a:avLst/>
              <a:gdLst/>
              <a:ahLst/>
              <a:cxnLst/>
              <a:rect l="l" t="t" r="r" b="b"/>
              <a:pathLst>
                <a:path w="1504014" h="1918997">
                  <a:moveTo>
                    <a:pt x="0" y="0"/>
                  </a:moveTo>
                  <a:lnTo>
                    <a:pt x="1504014" y="0"/>
                  </a:lnTo>
                  <a:lnTo>
                    <a:pt x="1504014" y="1918997"/>
                  </a:lnTo>
                  <a:lnTo>
                    <a:pt x="0" y="1918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0" name="Group 10"/>
            <p:cNvGrpSpPr/>
            <p:nvPr/>
          </p:nvGrpSpPr>
          <p:grpSpPr>
            <a:xfrm>
              <a:off x="5307819" y="7866663"/>
              <a:ext cx="5828282" cy="1206393"/>
              <a:chOff x="0" y="0"/>
              <a:chExt cx="7771042" cy="1608523"/>
            </a:xfrm>
          </p:grpSpPr>
          <p:sp>
            <p:nvSpPr>
              <p:cNvPr id="11" name="TextBox 11"/>
              <p:cNvSpPr txBox="1"/>
              <p:nvPr/>
            </p:nvSpPr>
            <p:spPr>
              <a:xfrm>
                <a:off x="19926" y="-69580"/>
                <a:ext cx="7751117" cy="86677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5399"/>
                  </a:lnSpc>
                </a:pPr>
                <a:r>
                  <a:rPr lang="en-US" sz="3999" spc="159">
                    <a:solidFill>
                      <a:srgbClr val="8A0808"/>
                    </a:solidFill>
                    <a:latin typeface="Chinese Rocks"/>
                  </a:rPr>
                  <a:t>estilização (css)</a:t>
                </a: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939756"/>
                <a:ext cx="7761985" cy="64389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4094"/>
                  </a:lnSpc>
                </a:pPr>
                <a:r>
                  <a:rPr lang="en-US" sz="2924" spc="58">
                    <a:solidFill>
                      <a:srgbClr val="F8F8F8"/>
                    </a:solidFill>
                    <a:latin typeface="Chinese Rocks"/>
                  </a:rPr>
                  <a:t>algo que eu tinha muita dificuldade!</a:t>
                </a:r>
              </a:p>
            </p:txBody>
          </p:sp>
        </p:grpSp>
      </p:grpSp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AE62BCB8-BB85-A042-1EE4-78DD3147C8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480" y="504224"/>
            <a:ext cx="16984613" cy="9450922"/>
          </a:xfrm>
          <a:custGeom>
            <a:avLst/>
            <a:gdLst/>
            <a:ahLst/>
            <a:cxnLst/>
            <a:rect l="l" t="t" r="r" b="b"/>
            <a:pathLst>
              <a:path w="18119626" h="10383487">
                <a:moveTo>
                  <a:pt x="0" y="0"/>
                </a:moveTo>
                <a:lnTo>
                  <a:pt x="18119626" y="0"/>
                </a:lnTo>
                <a:lnTo>
                  <a:pt x="18119626" y="10383487"/>
                </a:lnTo>
                <a:lnTo>
                  <a:pt x="0" y="10383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525000" y="5753100"/>
            <a:ext cx="7796098" cy="3452270"/>
            <a:chOff x="0" y="0"/>
            <a:chExt cx="10394797" cy="4603026"/>
          </a:xfrm>
        </p:grpSpPr>
        <p:sp>
          <p:nvSpPr>
            <p:cNvPr id="4" name="TextBox 4"/>
            <p:cNvSpPr txBox="1"/>
            <p:nvPr/>
          </p:nvSpPr>
          <p:spPr>
            <a:xfrm>
              <a:off x="0" y="1236073"/>
              <a:ext cx="10394797" cy="119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Chinese Rocks"/>
                </a:rPr>
                <a:t>SITE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57807" y="-62960"/>
              <a:ext cx="9214317" cy="824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1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37573" y="4039781"/>
              <a:ext cx="8657224" cy="563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71"/>
                </a:lnSpc>
              </a:pPr>
              <a:endParaRPr/>
            </a:p>
          </p:txBody>
        </p:sp>
        <p:sp>
          <p:nvSpPr>
            <p:cNvPr id="7" name="AutoShape 7"/>
            <p:cNvSpPr/>
            <p:nvPr/>
          </p:nvSpPr>
          <p:spPr>
            <a:xfrm>
              <a:off x="7643130" y="3095567"/>
              <a:ext cx="2751667" cy="169333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47F01B91-A45B-6275-9E9D-6AF22803D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96451"/>
            <a:ext cx="2133600" cy="1201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239</Words>
  <Application>Microsoft Office PowerPoint</Application>
  <PresentationFormat>Personalizar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Chinese Rocks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Giovanna Freitas</dc:creator>
  <cp:lastModifiedBy>GIOVANNA FREITAS BEZERRA .</cp:lastModifiedBy>
  <cp:revision>2</cp:revision>
  <dcterms:created xsi:type="dcterms:W3CDTF">2006-08-16T00:00:00Z</dcterms:created>
  <dcterms:modified xsi:type="dcterms:W3CDTF">2023-06-12T20:20:11Z</dcterms:modified>
  <dc:identifier>DAFljSIrpaQ</dc:identifier>
</cp:coreProperties>
</file>