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7"/>
  </p:notesMasterIdLst>
  <p:sldIdLst>
    <p:sldId id="256" r:id="rId2"/>
    <p:sldId id="262" r:id="rId3"/>
    <p:sldId id="259" r:id="rId4"/>
    <p:sldId id="267" r:id="rId5"/>
    <p:sldId id="268" r:id="rId6"/>
    <p:sldId id="265" r:id="rId7"/>
    <p:sldId id="274" r:id="rId8"/>
    <p:sldId id="269" r:id="rId9"/>
    <p:sldId id="264" r:id="rId10"/>
    <p:sldId id="273" r:id="rId11"/>
    <p:sldId id="263" r:id="rId12"/>
    <p:sldId id="261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422"/>
    <a:srgbClr val="1B848E"/>
    <a:srgbClr val="7DB7BD"/>
    <a:srgbClr val="6FC2CB"/>
    <a:srgbClr val="75DAE5"/>
    <a:srgbClr val="28C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16D2C-52FF-4F07-850F-C804CF01C6C7}" v="1066" dt="2018-04-20T12:30:29.618"/>
    <p1510:client id="{22D8E46D-3CAE-4952-BD2B-36B7A69379E0}" v="4" dt="2018-04-20T09:52:21.364"/>
    <p1510:client id="{1590FFD4-7525-4CA5-90FB-8D50AF6E7A95}" v="126" dt="2018-04-20T10:27:02.023"/>
    <p1510:client id="{65880784-A20D-45E9-BB32-1CA3AAE63F84}" v="54" dt="2018-04-20T11:17:35.155"/>
    <p1510:client id="{8A6B9FAE-8C14-44DC-9508-0F08A7930A23}" v="46" dt="2018-04-20T07:46:12.855"/>
    <p1510:client id="{4EEDA27C-5DF5-48EA-86CE-6725B49E3339}" v="1" dt="2018-04-20T09:49:22.090"/>
    <p1510:client id="{22D4FF67-E288-47BE-AAFA-A569CD238F57}" v="9" dt="2018-04-20T10:43:40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Durão (1160936)" userId="S::1160936@isep.ipp.pt::638d6b75-92cd-484c-af47-20716a04483a" providerId="AD" clId="Web-{E572C25D-EF42-44A1-8D28-8CEBE19E91E4}"/>
    <pc:docChg chg="modSld">
      <pc:chgData name="Ricardo Durão (1160936)" userId="S::1160936@isep.ipp.pt::638d6b75-92cd-484c-af47-20716a04483a" providerId="AD" clId="Web-{E572C25D-EF42-44A1-8D28-8CEBE19E91E4}" dt="2018-04-20T07:54:16.716" v="11"/>
      <pc:docMkLst>
        <pc:docMk/>
      </pc:docMkLst>
      <pc:sldChg chg="modSp">
        <pc:chgData name="Ricardo Durão (1160936)" userId="S::1160936@isep.ipp.pt::638d6b75-92cd-484c-af47-20716a04483a" providerId="AD" clId="Web-{E572C25D-EF42-44A1-8D28-8CEBE19E91E4}" dt="2018-04-20T07:53:51.732" v="3"/>
        <pc:sldMkLst>
          <pc:docMk/>
          <pc:sldMk cId="1191181143" sldId="270"/>
        </pc:sldMkLst>
        <pc:graphicFrameChg chg="mod modGraphic">
          <ac:chgData name="Ricardo Durão (1160936)" userId="S::1160936@isep.ipp.pt::638d6b75-92cd-484c-af47-20716a04483a" providerId="AD" clId="Web-{E572C25D-EF42-44A1-8D28-8CEBE19E91E4}" dt="2018-04-20T07:53:51.732" v="3"/>
          <ac:graphicFrameMkLst>
            <pc:docMk/>
            <pc:sldMk cId="1191181143" sldId="270"/>
            <ac:graphicFrameMk id="12" creationId="{55C05977-84AD-4B26-808B-5F376A0CF59E}"/>
          </ac:graphicFrameMkLst>
        </pc:graphicFrameChg>
      </pc:sldChg>
      <pc:sldChg chg="modSp">
        <pc:chgData name="Ricardo Durão (1160936)" userId="S::1160936@isep.ipp.pt::638d6b75-92cd-484c-af47-20716a04483a" providerId="AD" clId="Web-{E572C25D-EF42-44A1-8D28-8CEBE19E91E4}" dt="2018-04-20T07:54:16.716" v="11"/>
        <pc:sldMkLst>
          <pc:docMk/>
          <pc:sldMk cId="2518881715" sldId="271"/>
        </pc:sldMkLst>
        <pc:graphicFrameChg chg="mod modGraphic">
          <ac:chgData name="Ricardo Durão (1160936)" userId="S::1160936@isep.ipp.pt::638d6b75-92cd-484c-af47-20716a04483a" providerId="AD" clId="Web-{E572C25D-EF42-44A1-8D28-8CEBE19E91E4}" dt="2018-04-20T07:54:16.716" v="11"/>
          <ac:graphicFrameMkLst>
            <pc:docMk/>
            <pc:sldMk cId="2518881715" sldId="271"/>
            <ac:graphicFrameMk id="6" creationId="{526D6A2A-FD64-4392-9B0D-7C715ABEEDFB}"/>
          </ac:graphicFrameMkLst>
        </pc:graphicFrameChg>
      </pc:sldChg>
    </pc:docChg>
  </pc:docChgLst>
  <pc:docChgLst>
    <pc:chgData name="António Sousa (1161371)" userId="3ce89f0d-67ec-4212-8a17-956f9c1a8d54" providerId="ADAL" clId="{0DC16D2C-52FF-4F07-850F-C804CF01C6C7}"/>
    <pc:docChg chg="undo custSel modSld">
      <pc:chgData name="António Sousa (1161371)" userId="3ce89f0d-67ec-4212-8a17-956f9c1a8d54" providerId="ADAL" clId="{0DC16D2C-52FF-4F07-850F-C804CF01C6C7}" dt="2018-04-20T12:30:29.618" v="1065" actId="14826"/>
      <pc:docMkLst>
        <pc:docMk/>
      </pc:docMkLst>
      <pc:sldChg chg="modSp">
        <pc:chgData name="António Sousa (1161371)" userId="3ce89f0d-67ec-4212-8a17-956f9c1a8d54" providerId="ADAL" clId="{0DC16D2C-52FF-4F07-850F-C804CF01C6C7}" dt="2018-04-20T12:25:26.228" v="1064" actId="14826"/>
        <pc:sldMkLst>
          <pc:docMk/>
          <pc:sldMk cId="2299240441" sldId="267"/>
        </pc:sldMkLst>
        <pc:picChg chg="mod">
          <ac:chgData name="António Sousa (1161371)" userId="3ce89f0d-67ec-4212-8a17-956f9c1a8d54" providerId="ADAL" clId="{0DC16D2C-52FF-4F07-850F-C804CF01C6C7}" dt="2018-04-20T12:25:26.228" v="1064" actId="14826"/>
          <ac:picMkLst>
            <pc:docMk/>
            <pc:sldMk cId="2299240441" sldId="267"/>
            <ac:picMk id="12" creationId="{717F669A-2682-4FF1-BE2A-964372AB03E3}"/>
          </ac:picMkLst>
        </pc:picChg>
      </pc:sldChg>
      <pc:sldChg chg="modSp">
        <pc:chgData name="António Sousa (1161371)" userId="3ce89f0d-67ec-4212-8a17-956f9c1a8d54" providerId="ADAL" clId="{0DC16D2C-52FF-4F07-850F-C804CF01C6C7}" dt="2018-04-20T12:30:29.618" v="1065" actId="14826"/>
        <pc:sldMkLst>
          <pc:docMk/>
          <pc:sldMk cId="2783586951" sldId="268"/>
        </pc:sldMkLst>
        <pc:picChg chg="mod">
          <ac:chgData name="António Sousa (1161371)" userId="3ce89f0d-67ec-4212-8a17-956f9c1a8d54" providerId="ADAL" clId="{0DC16D2C-52FF-4F07-850F-C804CF01C6C7}" dt="2018-04-20T12:30:29.618" v="1065" actId="14826"/>
          <ac:picMkLst>
            <pc:docMk/>
            <pc:sldMk cId="2783586951" sldId="268"/>
            <ac:picMk id="11" creationId="{05C192FB-931E-4B18-A4F3-9887ABA4CBAF}"/>
          </ac:picMkLst>
        </pc:picChg>
      </pc:sldChg>
      <pc:sldChg chg="addSp delSp modSp delAnim modAnim">
        <pc:chgData name="António Sousa (1161371)" userId="3ce89f0d-67ec-4212-8a17-956f9c1a8d54" providerId="ADAL" clId="{0DC16D2C-52FF-4F07-850F-C804CF01C6C7}" dt="2018-04-20T02:15:33.363" v="11" actId="478"/>
        <pc:sldMkLst>
          <pc:docMk/>
          <pc:sldMk cId="2887733762" sldId="269"/>
        </pc:sldMkLst>
        <pc:spChg chg="del">
          <ac:chgData name="António Sousa (1161371)" userId="3ce89f0d-67ec-4212-8a17-956f9c1a8d54" providerId="ADAL" clId="{0DC16D2C-52FF-4F07-850F-C804CF01C6C7}" dt="2018-04-20T02:12:02.734" v="0" actId="478"/>
          <ac:spMkLst>
            <pc:docMk/>
            <pc:sldMk cId="2887733762" sldId="269"/>
            <ac:spMk id="3" creationId="{8252C4FA-1C1A-4DA2-B080-C5C5BDF6FB96}"/>
          </ac:spMkLst>
        </pc:spChg>
        <pc:spChg chg="add del mod">
          <ac:chgData name="António Sousa (1161371)" userId="3ce89f0d-67ec-4212-8a17-956f9c1a8d54" providerId="ADAL" clId="{0DC16D2C-52FF-4F07-850F-C804CF01C6C7}" dt="2018-04-20T02:14:58.378" v="10" actId="478"/>
          <ac:spMkLst>
            <pc:docMk/>
            <pc:sldMk cId="2887733762" sldId="269"/>
            <ac:spMk id="7" creationId="{9B1AB228-0C54-47A2-9542-F0A8FE39DEA1}"/>
          </ac:spMkLst>
        </pc:spChg>
        <pc:spChg chg="add mod">
          <ac:chgData name="António Sousa (1161371)" userId="3ce89f0d-67ec-4212-8a17-956f9c1a8d54" providerId="ADAL" clId="{0DC16D2C-52FF-4F07-850F-C804CF01C6C7}" dt="2018-04-20T02:15:33.363" v="11" actId="478"/>
          <ac:spMkLst>
            <pc:docMk/>
            <pc:sldMk cId="2887733762" sldId="269"/>
            <ac:spMk id="12" creationId="{D61EBAD1-3AE4-40A6-870C-9423BA7F4F9F}"/>
          </ac:spMkLst>
        </pc:spChg>
        <pc:picChg chg="add del mod">
          <ac:chgData name="António Sousa (1161371)" userId="3ce89f0d-67ec-4212-8a17-956f9c1a8d54" providerId="ADAL" clId="{0DC16D2C-52FF-4F07-850F-C804CF01C6C7}" dt="2018-04-20T02:13:51.397" v="9" actId="478"/>
          <ac:picMkLst>
            <pc:docMk/>
            <pc:sldMk cId="2887733762" sldId="269"/>
            <ac:picMk id="2" creationId="{C1A4DA6B-1CEC-4FC6-BB0B-834E7A1C6D2B}"/>
          </ac:picMkLst>
        </pc:picChg>
        <pc:picChg chg="add del mod">
          <ac:chgData name="António Sousa (1161371)" userId="3ce89f0d-67ec-4212-8a17-956f9c1a8d54" providerId="ADAL" clId="{0DC16D2C-52FF-4F07-850F-C804CF01C6C7}" dt="2018-04-20T02:15:33.363" v="11" actId="478"/>
          <ac:picMkLst>
            <pc:docMk/>
            <pc:sldMk cId="2887733762" sldId="269"/>
            <ac:picMk id="8" creationId="{2325595D-C26D-4130-A777-72599D32B3D4}"/>
          </ac:picMkLst>
        </pc:picChg>
      </pc:sldChg>
      <pc:sldChg chg="addSp delSp modSp modAnim">
        <pc:chgData name="António Sousa (1161371)" userId="3ce89f0d-67ec-4212-8a17-956f9c1a8d54" providerId="ADAL" clId="{0DC16D2C-52FF-4F07-850F-C804CF01C6C7}" dt="2018-04-20T12:11:14.450" v="1063"/>
        <pc:sldMkLst>
          <pc:docMk/>
          <pc:sldMk cId="1553275655" sldId="272"/>
        </pc:sldMkLst>
        <pc:spChg chg="add del mod">
          <ac:chgData name="António Sousa (1161371)" userId="3ce89f0d-67ec-4212-8a17-956f9c1a8d54" providerId="ADAL" clId="{0DC16D2C-52FF-4F07-850F-C804CF01C6C7}" dt="2018-04-20T12:08:13.252" v="1049" actId="478"/>
          <ac:spMkLst>
            <pc:docMk/>
            <pc:sldMk cId="1553275655" sldId="272"/>
            <ac:spMk id="2" creationId="{9E5F7D2C-FFE9-4572-828D-095A9AFF0B02}"/>
          </ac:spMkLst>
        </pc:spChg>
        <pc:spChg chg="mod">
          <ac:chgData name="António Sousa (1161371)" userId="3ce89f0d-67ec-4212-8a17-956f9c1a8d54" providerId="ADAL" clId="{0DC16D2C-52FF-4F07-850F-C804CF01C6C7}" dt="2018-04-20T12:08:22.693" v="1050" actId="1076"/>
          <ac:spMkLst>
            <pc:docMk/>
            <pc:sldMk cId="1553275655" sldId="272"/>
            <ac:spMk id="13" creationId="{9476E4F3-DBE9-443A-B1D0-D019794B5EF0}"/>
          </ac:spMkLst>
        </pc:spChg>
        <pc:picChg chg="mod">
          <ac:chgData name="António Sousa (1161371)" userId="3ce89f0d-67ec-4212-8a17-956f9c1a8d54" providerId="ADAL" clId="{0DC16D2C-52FF-4F07-850F-C804CF01C6C7}" dt="2018-04-20T11:41:54.754" v="1036" actId="16481"/>
          <ac:picMkLst>
            <pc:docMk/>
            <pc:sldMk cId="1553275655" sldId="272"/>
            <ac:picMk id="12" creationId="{B6F8BC32-8AE7-4579-B75D-40D499EDDB6A}"/>
          </ac:picMkLst>
        </pc:picChg>
        <pc:picChg chg="mod">
          <ac:chgData name="António Sousa (1161371)" userId="3ce89f0d-67ec-4212-8a17-956f9c1a8d54" providerId="ADAL" clId="{0DC16D2C-52FF-4F07-850F-C804CF01C6C7}" dt="2018-04-20T12:10:22.324" v="1056" actId="1076"/>
          <ac:picMkLst>
            <pc:docMk/>
            <pc:sldMk cId="1553275655" sldId="272"/>
            <ac:picMk id="14" creationId="{4337D9B8-93B5-47E1-955B-D2CF66E67AE6}"/>
          </ac:picMkLst>
        </pc:picChg>
      </pc:sldChg>
      <pc:sldChg chg="addSp delSp modSp delAnim modAnim">
        <pc:chgData name="António Sousa (1161371)" userId="3ce89f0d-67ec-4212-8a17-956f9c1a8d54" providerId="ADAL" clId="{0DC16D2C-52FF-4F07-850F-C804CF01C6C7}" dt="2018-04-20T10:25:15.168" v="642" actId="478"/>
        <pc:sldMkLst>
          <pc:docMk/>
          <pc:sldMk cId="3497992159" sldId="273"/>
        </pc:sldMkLst>
        <pc:spChg chg="del">
          <ac:chgData name="António Sousa (1161371)" userId="3ce89f0d-67ec-4212-8a17-956f9c1a8d54" providerId="ADAL" clId="{0DC16D2C-52FF-4F07-850F-C804CF01C6C7}" dt="2018-04-20T08:32:31.360" v="538" actId="478"/>
          <ac:spMkLst>
            <pc:docMk/>
            <pc:sldMk cId="3497992159" sldId="273"/>
            <ac:spMk id="3" creationId="{4DD88456-7579-4637-AA47-DACEF7113DAA}"/>
          </ac:spMkLst>
        </pc:spChg>
        <pc:spChg chg="del">
          <ac:chgData name="António Sousa (1161371)" userId="3ce89f0d-67ec-4212-8a17-956f9c1a8d54" providerId="ADAL" clId="{0DC16D2C-52FF-4F07-850F-C804CF01C6C7}" dt="2018-04-20T08:24:33.562" v="12" actId="478"/>
          <ac:spMkLst>
            <pc:docMk/>
            <pc:sldMk cId="3497992159" sldId="273"/>
            <ac:spMk id="11" creationId="{1D2D159F-395B-444C-BFDC-7F51C3E4E7B4}"/>
          </ac:spMkLst>
        </pc:spChg>
        <pc:picChg chg="add del mod">
          <ac:chgData name="António Sousa (1161371)" userId="3ce89f0d-67ec-4212-8a17-956f9c1a8d54" providerId="ADAL" clId="{0DC16D2C-52FF-4F07-850F-C804CF01C6C7}" dt="2018-04-20T08:40:16.261" v="618" actId="478"/>
          <ac:picMkLst>
            <pc:docMk/>
            <pc:sldMk cId="3497992159" sldId="273"/>
            <ac:picMk id="2" creationId="{201CE60D-C447-4076-8DF2-5E9E8F603915}"/>
          </ac:picMkLst>
        </pc:picChg>
        <pc:picChg chg="add mod">
          <ac:chgData name="António Sousa (1161371)" userId="3ce89f0d-67ec-4212-8a17-956f9c1a8d54" providerId="ADAL" clId="{0DC16D2C-52FF-4F07-850F-C804CF01C6C7}" dt="2018-04-20T10:24:28.516" v="640" actId="1076"/>
          <ac:picMkLst>
            <pc:docMk/>
            <pc:sldMk cId="3497992159" sldId="273"/>
            <ac:picMk id="3" creationId="{0C7C8E0D-B83A-41FF-8632-76EADE1B52C4}"/>
          </ac:picMkLst>
        </pc:picChg>
        <pc:picChg chg="add del mod">
          <ac:chgData name="António Sousa (1161371)" userId="3ce89f0d-67ec-4212-8a17-956f9c1a8d54" providerId="ADAL" clId="{0DC16D2C-52FF-4F07-850F-C804CF01C6C7}" dt="2018-04-20T08:34:00.183" v="617" actId="478"/>
          <ac:picMkLst>
            <pc:docMk/>
            <pc:sldMk cId="3497992159" sldId="273"/>
            <ac:picMk id="7" creationId="{F9B8ECA2-4A41-484C-BD2F-66F543946241}"/>
          </ac:picMkLst>
        </pc:picChg>
        <pc:picChg chg="add del mod">
          <ac:chgData name="António Sousa (1161371)" userId="3ce89f0d-67ec-4212-8a17-956f9c1a8d54" providerId="ADAL" clId="{0DC16D2C-52FF-4F07-850F-C804CF01C6C7}" dt="2018-04-20T10:24:06.370" v="637" actId="478"/>
          <ac:picMkLst>
            <pc:docMk/>
            <pc:sldMk cId="3497992159" sldId="273"/>
            <ac:picMk id="11" creationId="{6F4EFB25-D6E4-4B11-88A4-D20B75C15F49}"/>
          </ac:picMkLst>
        </pc:picChg>
      </pc:sldChg>
    </pc:docChg>
  </pc:docChgLst>
  <pc:docChgLst>
    <pc:chgData name="Joao Freitas (1160907)" userId="S::1160907@isep.ipp.pt::21f8b781-8c6d-4abb-ac85-369cbfb70c8d" providerId="AD" clId="Web-{37A6355F-A08F-40A4-8C97-3069256E3740}"/>
    <pc:docChg chg="modSld">
      <pc:chgData name="Joao Freitas (1160907)" userId="S::1160907@isep.ipp.pt::21f8b781-8c6d-4abb-ac85-369cbfb70c8d" providerId="AD" clId="Web-{37A6355F-A08F-40A4-8C97-3069256E3740}" dt="2018-04-20T12:07:48.402" v="6"/>
      <pc:docMkLst>
        <pc:docMk/>
      </pc:docMkLst>
      <pc:sldChg chg="addSp delSp modSp delAnim">
        <pc:chgData name="Joao Freitas (1160907)" userId="S::1160907@isep.ipp.pt::21f8b781-8c6d-4abb-ac85-369cbfb70c8d" providerId="AD" clId="Web-{37A6355F-A08F-40A4-8C97-3069256E3740}" dt="2018-04-20T12:07:48.402" v="6"/>
        <pc:sldMkLst>
          <pc:docMk/>
          <pc:sldMk cId="1553275655" sldId="272"/>
        </pc:sldMkLst>
        <pc:spChg chg="add del mod">
          <ac:chgData name="Joao Freitas (1160907)" userId="S::1160907@isep.ipp.pt::21f8b781-8c6d-4abb-ac85-369cbfb70c8d" providerId="AD" clId="Web-{37A6355F-A08F-40A4-8C97-3069256E3740}" dt="2018-04-20T12:07:08.949" v="1"/>
          <ac:spMkLst>
            <pc:docMk/>
            <pc:sldMk cId="1553275655" sldId="272"/>
            <ac:spMk id="6" creationId="{1D632C42-D7C9-4DC4-A624-A44E2EA308C8}"/>
          </ac:spMkLst>
        </pc:spChg>
        <pc:spChg chg="add del mod">
          <ac:chgData name="Joao Freitas (1160907)" userId="S::1160907@isep.ipp.pt::21f8b781-8c6d-4abb-ac85-369cbfb70c8d" providerId="AD" clId="Web-{37A6355F-A08F-40A4-8C97-3069256E3740}" dt="2018-04-20T12:07:32.308" v="3"/>
          <ac:spMkLst>
            <pc:docMk/>
            <pc:sldMk cId="1553275655" sldId="272"/>
            <ac:spMk id="13" creationId="{9476E4F3-DBE9-443A-B1D0-D019794B5EF0}"/>
          </ac:spMkLst>
        </pc:spChg>
        <pc:picChg chg="add del mod ord">
          <ac:chgData name="Joao Freitas (1160907)" userId="S::1160907@isep.ipp.pt::21f8b781-8c6d-4abb-ac85-369cbfb70c8d" providerId="AD" clId="Web-{37A6355F-A08F-40A4-8C97-3069256E3740}" dt="2018-04-20T12:07:16.964" v="2"/>
          <ac:picMkLst>
            <pc:docMk/>
            <pc:sldMk cId="1553275655" sldId="272"/>
            <ac:picMk id="9" creationId="{0216941E-49CA-47A2-8C7C-A10C75DDDF54}"/>
          </ac:picMkLst>
        </pc:picChg>
        <pc:picChg chg="del">
          <ac:chgData name="Joao Freitas (1160907)" userId="S::1160907@isep.ipp.pt::21f8b781-8c6d-4abb-ac85-369cbfb70c8d" providerId="AD" clId="Web-{37A6355F-A08F-40A4-8C97-3069256E3740}" dt="2018-04-20T12:06:58.073" v="0"/>
          <ac:picMkLst>
            <pc:docMk/>
            <pc:sldMk cId="1553275655" sldId="272"/>
            <ac:picMk id="12" creationId="{B6F8BC32-8AE7-4579-B75D-40D499EDDB6A}"/>
          </ac:picMkLst>
        </pc:picChg>
        <pc:picChg chg="add mod ord">
          <ac:chgData name="Joao Freitas (1160907)" userId="S::1160907@isep.ipp.pt::21f8b781-8c6d-4abb-ac85-369cbfb70c8d" providerId="AD" clId="Web-{37A6355F-A08F-40A4-8C97-3069256E3740}" dt="2018-04-20T12:07:48.402" v="6"/>
          <ac:picMkLst>
            <pc:docMk/>
            <pc:sldMk cId="1553275655" sldId="272"/>
            <ac:picMk id="14" creationId="{4337D9B8-93B5-47E1-955B-D2CF66E67AE6}"/>
          </ac:picMkLst>
        </pc:picChg>
      </pc:sldChg>
    </pc:docChg>
  </pc:docChgLst>
  <pc:docChgLst>
    <pc:chgData name="Ricardo Durão (1160936)" userId="S::1160936@isep.ipp.pt::638d6b75-92cd-484c-af47-20716a04483a" providerId="AD" clId="Web-{6DF7E625-AA78-4BEA-AE2F-4AE91359CF4E}"/>
    <pc:docChg chg="modSld">
      <pc:chgData name="Ricardo Durão (1160936)" userId="S::1160936@isep.ipp.pt::638d6b75-92cd-484c-af47-20716a04483a" providerId="AD" clId="Web-{6DF7E625-AA78-4BEA-AE2F-4AE91359CF4E}" dt="2018-04-20T09:07:24.059" v="3"/>
      <pc:docMkLst>
        <pc:docMk/>
      </pc:docMkLst>
      <pc:sldChg chg="modSp">
        <pc:chgData name="Ricardo Durão (1160936)" userId="S::1160936@isep.ipp.pt::638d6b75-92cd-484c-af47-20716a04483a" providerId="AD" clId="Web-{6DF7E625-AA78-4BEA-AE2F-4AE91359CF4E}" dt="2018-04-20T09:07:24.059" v="3"/>
        <pc:sldMkLst>
          <pc:docMk/>
          <pc:sldMk cId="1191181143" sldId="270"/>
        </pc:sldMkLst>
        <pc:graphicFrameChg chg="mod modGraphic">
          <ac:chgData name="Ricardo Durão (1160936)" userId="S::1160936@isep.ipp.pt::638d6b75-92cd-484c-af47-20716a04483a" providerId="AD" clId="Web-{6DF7E625-AA78-4BEA-AE2F-4AE91359CF4E}" dt="2018-04-20T09:07:24.059" v="3"/>
          <ac:graphicFrameMkLst>
            <pc:docMk/>
            <pc:sldMk cId="1191181143" sldId="270"/>
            <ac:graphicFrameMk id="12" creationId="{55C05977-84AD-4B26-808B-5F376A0CF59E}"/>
          </ac:graphicFrameMkLst>
        </pc:graphicFrameChg>
      </pc:sldChg>
    </pc:docChg>
  </pc:docChgLst>
  <pc:docChgLst>
    <pc:chgData name="Rita Goncalves (1160912)" userId="S::1160912@isep.ipp.pt::3a311afb-86ac-43aa-9bc4-586dd271cf77" providerId="AD" clId="Web-{22D8E46D-3CAE-4952-BD2B-36B7A69379E0}"/>
    <pc:docChg chg="modSld">
      <pc:chgData name="Rita Goncalves (1160912)" userId="S::1160912@isep.ipp.pt::3a311afb-86ac-43aa-9bc4-586dd271cf77" providerId="AD" clId="Web-{22D8E46D-3CAE-4952-BD2B-36B7A69379E0}" dt="2018-04-20T09:52:40.957" v="9"/>
      <pc:docMkLst>
        <pc:docMk/>
      </pc:docMkLst>
      <pc:sldChg chg="modSp">
        <pc:chgData name="Rita Goncalves (1160912)" userId="S::1160912@isep.ipp.pt::3a311afb-86ac-43aa-9bc4-586dd271cf77" providerId="AD" clId="Web-{22D8E46D-3CAE-4952-BD2B-36B7A69379E0}" dt="2018-04-20T09:52:21.348" v="2"/>
        <pc:sldMkLst>
          <pc:docMk/>
          <pc:sldMk cId="3230322588" sldId="263"/>
        </pc:sldMkLst>
        <pc:spChg chg="mod">
          <ac:chgData name="Rita Goncalves (1160912)" userId="S::1160912@isep.ipp.pt::3a311afb-86ac-43aa-9bc4-586dd271cf77" providerId="AD" clId="Web-{22D8E46D-3CAE-4952-BD2B-36B7A69379E0}" dt="2018-04-20T09:52:21.348" v="2"/>
          <ac:spMkLst>
            <pc:docMk/>
            <pc:sldMk cId="3230322588" sldId="263"/>
            <ac:spMk id="28" creationId="{A2814F26-F7D2-4E84-8B53-A15C4652B69B}"/>
          </ac:spMkLst>
        </pc:spChg>
      </pc:sldChg>
      <pc:sldChg chg="modSp">
        <pc:chgData name="Rita Goncalves (1160912)" userId="S::1160912@isep.ipp.pt::3a311afb-86ac-43aa-9bc4-586dd271cf77" providerId="AD" clId="Web-{22D8E46D-3CAE-4952-BD2B-36B7A69379E0}" dt="2018-04-20T09:52:40.957" v="9"/>
        <pc:sldMkLst>
          <pc:docMk/>
          <pc:sldMk cId="1191181143" sldId="270"/>
        </pc:sldMkLst>
        <pc:graphicFrameChg chg="mod modGraphic">
          <ac:chgData name="Rita Goncalves (1160912)" userId="S::1160912@isep.ipp.pt::3a311afb-86ac-43aa-9bc4-586dd271cf77" providerId="AD" clId="Web-{22D8E46D-3CAE-4952-BD2B-36B7A69379E0}" dt="2018-04-20T09:52:40.957" v="9"/>
          <ac:graphicFrameMkLst>
            <pc:docMk/>
            <pc:sldMk cId="1191181143" sldId="270"/>
            <ac:graphicFrameMk id="12" creationId="{55C05977-84AD-4B26-808B-5F376A0CF59E}"/>
          </ac:graphicFrameMkLst>
        </pc:graphicFrameChg>
      </pc:sldChg>
    </pc:docChg>
  </pc:docChgLst>
  <pc:docChgLst>
    <pc:chgData name="João Moreira (1160928)" userId="4ed97b9a-c8bc-4b15-b583-21e5f3a1ac76" providerId="ADAL" clId="{22D4FF67-E288-47BE-AAFA-A569CD238F57}"/>
    <pc:docChg chg="custSel modSld">
      <pc:chgData name="João Moreira (1160928)" userId="4ed97b9a-c8bc-4b15-b583-21e5f3a1ac76" providerId="ADAL" clId="{22D4FF67-E288-47BE-AAFA-A569CD238F57}" dt="2018-04-20T10:43:40.887" v="16" actId="1076"/>
      <pc:docMkLst>
        <pc:docMk/>
      </pc:docMkLst>
      <pc:sldChg chg="addSp delSp modSp">
        <pc:chgData name="João Moreira (1160928)" userId="4ed97b9a-c8bc-4b15-b583-21e5f3a1ac76" providerId="ADAL" clId="{22D4FF67-E288-47BE-AAFA-A569CD238F57}" dt="2018-04-20T10:43:40.887" v="16" actId="1076"/>
        <pc:sldMkLst>
          <pc:docMk/>
          <pc:sldMk cId="3144770239" sldId="259"/>
        </pc:sldMkLst>
        <pc:spChg chg="add del mod">
          <ac:chgData name="João Moreira (1160928)" userId="4ed97b9a-c8bc-4b15-b583-21e5f3a1ac76" providerId="ADAL" clId="{22D4FF67-E288-47BE-AAFA-A569CD238F57}" dt="2018-04-20T10:43:07.213" v="10" actId="478"/>
          <ac:spMkLst>
            <pc:docMk/>
            <pc:sldMk cId="3144770239" sldId="259"/>
            <ac:spMk id="8" creationId="{C877E2F5-23F3-47B8-9AF6-CBFBABFDBF04}"/>
          </ac:spMkLst>
        </pc:spChg>
        <pc:picChg chg="add del mod">
          <ac:chgData name="João Moreira (1160928)" userId="4ed97b9a-c8bc-4b15-b583-21e5f3a1ac76" providerId="ADAL" clId="{22D4FF67-E288-47BE-AAFA-A569CD238F57}" dt="2018-04-20T10:43:39.404" v="15" actId="478"/>
          <ac:picMkLst>
            <pc:docMk/>
            <pc:sldMk cId="3144770239" sldId="259"/>
            <ac:picMk id="3" creationId="{2D60733D-A5BB-4772-998B-5B17DB074081}"/>
          </ac:picMkLst>
        </pc:picChg>
        <pc:picChg chg="del mod">
          <ac:chgData name="João Moreira (1160928)" userId="4ed97b9a-c8bc-4b15-b583-21e5f3a1ac76" providerId="ADAL" clId="{22D4FF67-E288-47BE-AAFA-A569CD238F57}" dt="2018-04-20T10:43:01.225" v="7" actId="478"/>
          <ac:picMkLst>
            <pc:docMk/>
            <pc:sldMk cId="3144770239" sldId="259"/>
            <ac:picMk id="9" creationId="{C192A4A5-77BC-420D-B7A3-9F4D85B64BF1}"/>
          </ac:picMkLst>
        </pc:picChg>
        <pc:picChg chg="add mod">
          <ac:chgData name="João Moreira (1160928)" userId="4ed97b9a-c8bc-4b15-b583-21e5f3a1ac76" providerId="ADAL" clId="{22D4FF67-E288-47BE-AAFA-A569CD238F57}" dt="2018-04-20T10:43:40.887" v="16" actId="1076"/>
          <ac:picMkLst>
            <pc:docMk/>
            <pc:sldMk cId="3144770239" sldId="259"/>
            <ac:picMk id="10" creationId="{512CA929-7D79-47B5-A54C-C2A8288087F0}"/>
          </ac:picMkLst>
        </pc:picChg>
      </pc:sldChg>
      <pc:sldChg chg="addSp delSp">
        <pc:chgData name="João Moreira (1160928)" userId="4ed97b9a-c8bc-4b15-b583-21e5f3a1ac76" providerId="ADAL" clId="{22D4FF67-E288-47BE-AAFA-A569CD238F57}" dt="2018-04-19T09:52:49.392" v="2" actId="1076"/>
        <pc:sldMkLst>
          <pc:docMk/>
          <pc:sldMk cId="3230322588" sldId="263"/>
        </pc:sldMkLst>
        <pc:spChg chg="add">
          <ac:chgData name="João Moreira (1160928)" userId="4ed97b9a-c8bc-4b15-b583-21e5f3a1ac76" providerId="ADAL" clId="{22D4FF67-E288-47BE-AAFA-A569CD238F57}" dt="2018-04-19T09:52:36.905" v="1" actId="1076"/>
          <ac:spMkLst>
            <pc:docMk/>
            <pc:sldMk cId="3230322588" sldId="263"/>
            <ac:spMk id="6" creationId="{35ABEE9D-0330-47B3-BAD9-16A10ED98928}"/>
          </ac:spMkLst>
        </pc:spChg>
        <pc:spChg chg="add">
          <ac:chgData name="João Moreira (1160928)" userId="4ed97b9a-c8bc-4b15-b583-21e5f3a1ac76" providerId="ADAL" clId="{22D4FF67-E288-47BE-AAFA-A569CD238F57}" dt="2018-04-19T09:52:36.905" v="1" actId="1076"/>
          <ac:spMkLst>
            <pc:docMk/>
            <pc:sldMk cId="3230322588" sldId="263"/>
            <ac:spMk id="7" creationId="{614E24E7-F206-44DC-BD3F-D68954FCE7B2}"/>
          </ac:spMkLst>
        </pc:spChg>
        <pc:spChg chg="add">
          <ac:chgData name="João Moreira (1160928)" userId="4ed97b9a-c8bc-4b15-b583-21e5f3a1ac76" providerId="ADAL" clId="{22D4FF67-E288-47BE-AAFA-A569CD238F57}" dt="2018-04-19T09:52:36.905" v="1" actId="1076"/>
          <ac:spMkLst>
            <pc:docMk/>
            <pc:sldMk cId="3230322588" sldId="263"/>
            <ac:spMk id="8" creationId="{6FAF0C21-01E3-4F05-858C-F297648591C1}"/>
          </ac:spMkLst>
        </pc:spChg>
        <pc:spChg chg="add">
          <ac:chgData name="João Moreira (1160928)" userId="4ed97b9a-c8bc-4b15-b583-21e5f3a1ac76" providerId="ADAL" clId="{22D4FF67-E288-47BE-AAFA-A569CD238F57}" dt="2018-04-19T09:52:36.905" v="1" actId="1076"/>
          <ac:spMkLst>
            <pc:docMk/>
            <pc:sldMk cId="3230322588" sldId="263"/>
            <ac:spMk id="9" creationId="{5FF5A951-8A64-43FE-95B9-3F1595AE3823}"/>
          </ac:spMkLst>
        </pc:spChg>
        <pc:spChg chg="add">
          <ac:chgData name="João Moreira (1160928)" userId="4ed97b9a-c8bc-4b15-b583-21e5f3a1ac76" providerId="ADAL" clId="{22D4FF67-E288-47BE-AAFA-A569CD238F57}" dt="2018-04-19T09:52:36.905" v="1" actId="1076"/>
          <ac:spMkLst>
            <pc:docMk/>
            <pc:sldMk cId="3230322588" sldId="263"/>
            <ac:spMk id="10" creationId="{187C9F8D-F73F-4271-9B8E-3F670825C7E2}"/>
          </ac:spMkLst>
        </pc:spChg>
        <pc:spChg chg="add">
          <ac:chgData name="João Moreira (1160928)" userId="4ed97b9a-c8bc-4b15-b583-21e5f3a1ac76" providerId="ADAL" clId="{22D4FF67-E288-47BE-AAFA-A569CD238F57}" dt="2018-04-19T09:52:36.905" v="1" actId="1076"/>
          <ac:spMkLst>
            <pc:docMk/>
            <pc:sldMk cId="3230322588" sldId="263"/>
            <ac:spMk id="11" creationId="{940BBF9E-BF9D-42CF-B164-696BC5DC2619}"/>
          </ac:spMkLst>
        </pc:spChg>
        <pc:spChg chg="add">
          <ac:chgData name="João Moreira (1160928)" userId="4ed97b9a-c8bc-4b15-b583-21e5f3a1ac76" providerId="ADAL" clId="{22D4FF67-E288-47BE-AAFA-A569CD238F57}" dt="2018-04-19T09:52:36.905" v="1" actId="1076"/>
          <ac:spMkLst>
            <pc:docMk/>
            <pc:sldMk cId="3230322588" sldId="263"/>
            <ac:spMk id="12" creationId="{9270B4EA-A659-4F92-A2C9-E343970BD4E9}"/>
          </ac:spMkLst>
        </pc:spChg>
        <pc:spChg chg="add">
          <ac:chgData name="João Moreira (1160928)" userId="4ed97b9a-c8bc-4b15-b583-21e5f3a1ac76" providerId="ADAL" clId="{22D4FF67-E288-47BE-AAFA-A569CD238F57}" dt="2018-04-19T09:52:36.905" v="1" actId="1076"/>
          <ac:spMkLst>
            <pc:docMk/>
            <pc:sldMk cId="3230322588" sldId="263"/>
            <ac:spMk id="13" creationId="{62F9967C-EAAC-48CC-84BA-C09F0E581E41}"/>
          </ac:spMkLst>
        </pc:spChg>
        <pc:spChg chg="add">
          <ac:chgData name="João Moreira (1160928)" userId="4ed97b9a-c8bc-4b15-b583-21e5f3a1ac76" providerId="ADAL" clId="{22D4FF67-E288-47BE-AAFA-A569CD238F57}" dt="2018-04-19T09:52:36.905" v="1" actId="1076"/>
          <ac:spMkLst>
            <pc:docMk/>
            <pc:sldMk cId="3230322588" sldId="263"/>
            <ac:spMk id="14" creationId="{DE1F3E09-D542-4D31-9D30-292FD1B34D4B}"/>
          </ac:spMkLst>
        </pc:spChg>
        <pc:spChg chg="add">
          <ac:chgData name="João Moreira (1160928)" userId="4ed97b9a-c8bc-4b15-b583-21e5f3a1ac76" providerId="ADAL" clId="{22D4FF67-E288-47BE-AAFA-A569CD238F57}" dt="2018-04-19T09:52:36.905" v="1" actId="1076"/>
          <ac:spMkLst>
            <pc:docMk/>
            <pc:sldMk cId="3230322588" sldId="263"/>
            <ac:spMk id="15" creationId="{8573D710-FBA6-4472-87AE-DFD7EA5EC556}"/>
          </ac:spMkLst>
        </pc:spChg>
        <pc:spChg chg="add">
          <ac:chgData name="João Moreira (1160928)" userId="4ed97b9a-c8bc-4b15-b583-21e5f3a1ac76" providerId="ADAL" clId="{22D4FF67-E288-47BE-AAFA-A569CD238F57}" dt="2018-04-19T09:52:36.905" v="1" actId="1076"/>
          <ac:spMkLst>
            <pc:docMk/>
            <pc:sldMk cId="3230322588" sldId="263"/>
            <ac:spMk id="16" creationId="{C9B109C6-889C-48D3-9C12-E92CE5BD5C21}"/>
          </ac:spMkLst>
        </pc:spChg>
        <pc:spChg chg="add">
          <ac:chgData name="João Moreira (1160928)" userId="4ed97b9a-c8bc-4b15-b583-21e5f3a1ac76" providerId="ADAL" clId="{22D4FF67-E288-47BE-AAFA-A569CD238F57}" dt="2018-04-19T09:52:36.905" v="1" actId="1076"/>
          <ac:spMkLst>
            <pc:docMk/>
            <pc:sldMk cId="3230322588" sldId="263"/>
            <ac:spMk id="17" creationId="{66A66E17-484E-4DD6-BF8D-20BF90B1A5DA}"/>
          </ac:spMkLst>
        </pc:spChg>
        <pc:spChg chg="add">
          <ac:chgData name="João Moreira (1160928)" userId="4ed97b9a-c8bc-4b15-b583-21e5f3a1ac76" providerId="ADAL" clId="{22D4FF67-E288-47BE-AAFA-A569CD238F57}" dt="2018-04-19T09:52:36.905" v="1" actId="1076"/>
          <ac:spMkLst>
            <pc:docMk/>
            <pc:sldMk cId="3230322588" sldId="263"/>
            <ac:spMk id="18" creationId="{094A971E-68E9-4FDE-AF0E-6E65D78EA807}"/>
          </ac:spMkLst>
        </pc:spChg>
        <pc:spChg chg="add">
          <ac:chgData name="João Moreira (1160928)" userId="4ed97b9a-c8bc-4b15-b583-21e5f3a1ac76" providerId="ADAL" clId="{22D4FF67-E288-47BE-AAFA-A569CD238F57}" dt="2018-04-19T09:52:49.392" v="2" actId="1076"/>
          <ac:spMkLst>
            <pc:docMk/>
            <pc:sldMk cId="3230322588" sldId="263"/>
            <ac:spMk id="19" creationId="{4ABD52F6-E468-4628-B204-B292092ECAB0}"/>
          </ac:spMkLst>
        </pc:spChg>
        <pc:spChg chg="del">
          <ac:chgData name="João Moreira (1160928)" userId="4ed97b9a-c8bc-4b15-b583-21e5f3a1ac76" providerId="ADAL" clId="{22D4FF67-E288-47BE-AAFA-A569CD238F57}" dt="2018-04-19T09:52:36.333" v="0" actId="478"/>
          <ac:spMkLst>
            <pc:docMk/>
            <pc:sldMk cId="3230322588" sldId="263"/>
            <ac:spMk id="40" creationId="{F642B283-8C20-4664-AF42-476EC1D9637A}"/>
          </ac:spMkLst>
        </pc:spChg>
      </pc:sldChg>
    </pc:docChg>
  </pc:docChgLst>
  <pc:docChgLst>
    <pc:chgData name="Rita Goncalves" userId="3a311afb-86ac-43aa-9bc4-586dd271cf77" providerId="ADAL" clId="{65880784-A20D-45E9-BB32-1CA3AAE63F84}"/>
    <pc:docChg chg="undo custSel addSld delSld modSld modMainMaster">
      <pc:chgData name="Rita Goncalves" userId="3a311afb-86ac-43aa-9bc4-586dd271cf77" providerId="ADAL" clId="{65880784-A20D-45E9-BB32-1CA3AAE63F84}" dt="2018-04-20T11:18:02.828" v="2565" actId="166"/>
      <pc:docMkLst>
        <pc:docMk/>
      </pc:docMkLst>
      <pc:sldChg chg="addSp delSp modSp">
        <pc:chgData name="Rita Goncalves" userId="3a311afb-86ac-43aa-9bc4-586dd271cf77" providerId="ADAL" clId="{65880784-A20D-45E9-BB32-1CA3AAE63F84}" dt="2018-04-19T18:18:38.445" v="2035" actId="478"/>
        <pc:sldMkLst>
          <pc:docMk/>
          <pc:sldMk cId="1651231454" sldId="256"/>
        </pc:sldMkLst>
        <pc:spChg chg="del">
          <ac:chgData name="Rita Goncalves" userId="3a311afb-86ac-43aa-9bc4-586dd271cf77" providerId="ADAL" clId="{65880784-A20D-45E9-BB32-1CA3AAE63F84}" dt="2018-04-19T18:18:38.445" v="2035" actId="478"/>
          <ac:spMkLst>
            <pc:docMk/>
            <pc:sldMk cId="1651231454" sldId="256"/>
            <ac:spMk id="2" creationId="{50E99092-B339-4DCC-96D6-9B96AFD72802}"/>
          </ac:spMkLst>
        </pc:spChg>
        <pc:spChg chg="mod">
          <ac:chgData name="Rita Goncalves" userId="3a311afb-86ac-43aa-9bc4-586dd271cf77" providerId="ADAL" clId="{65880784-A20D-45E9-BB32-1CA3AAE63F84}" dt="2018-04-19T16:40:57.176" v="1469" actId="14100"/>
          <ac:spMkLst>
            <pc:docMk/>
            <pc:sldMk cId="1651231454" sldId="256"/>
            <ac:spMk id="3" creationId="{B19F3C9B-532F-4D3E-908A-EA3ECB7D5570}"/>
          </ac:spMkLst>
        </pc:spChg>
        <pc:spChg chg="mod">
          <ac:chgData name="Rita Goncalves" userId="3a311afb-86ac-43aa-9bc4-586dd271cf77" providerId="ADAL" clId="{65880784-A20D-45E9-BB32-1CA3AAE63F84}" dt="2018-04-19T16:41:19.938" v="1472" actId="403"/>
          <ac:spMkLst>
            <pc:docMk/>
            <pc:sldMk cId="1651231454" sldId="256"/>
            <ac:spMk id="5" creationId="{2426D80E-2DB5-4BE4-9A64-E00C2C06188A}"/>
          </ac:spMkLst>
        </pc:spChg>
        <pc:picChg chg="mod">
          <ac:chgData name="Rita Goncalves" userId="3a311afb-86ac-43aa-9bc4-586dd271cf77" providerId="ADAL" clId="{65880784-A20D-45E9-BB32-1CA3AAE63F84}" dt="2018-04-19T16:41:24.301" v="1473" actId="1076"/>
          <ac:picMkLst>
            <pc:docMk/>
            <pc:sldMk cId="1651231454" sldId="256"/>
            <ac:picMk id="1032" creationId="{C1D003BF-ADB3-4107-8980-06B582FCCD03}"/>
          </ac:picMkLst>
        </pc:picChg>
        <pc:cxnChg chg="mod">
          <ac:chgData name="Rita Goncalves" userId="3a311afb-86ac-43aa-9bc4-586dd271cf77" providerId="ADAL" clId="{65880784-A20D-45E9-BB32-1CA3AAE63F84}" dt="2018-04-19T16:41:33.699" v="1475" actId="14100"/>
          <ac:cxnSpMkLst>
            <pc:docMk/>
            <pc:sldMk cId="1651231454" sldId="256"/>
            <ac:cxnSpMk id="4" creationId="{0EAF8D64-9275-4B9C-B5C3-F556589BC22B}"/>
          </ac:cxnSpMkLst>
        </pc:cxnChg>
        <pc:cxnChg chg="add mod">
          <ac:chgData name="Rita Goncalves" userId="3a311afb-86ac-43aa-9bc4-586dd271cf77" providerId="ADAL" clId="{65880784-A20D-45E9-BB32-1CA3AAE63F84}" dt="2018-04-19T16:40:24.088" v="1454" actId="14100"/>
          <ac:cxnSpMkLst>
            <pc:docMk/>
            <pc:sldMk cId="1651231454" sldId="256"/>
            <ac:cxnSpMk id="7" creationId="{52CF0AA8-E4D2-4864-B86C-09A5E29531B6}"/>
          </ac:cxnSpMkLst>
        </pc:cxnChg>
      </pc:sldChg>
      <pc:sldChg chg="modSp">
        <pc:chgData name="Rita Goncalves" userId="3a311afb-86ac-43aa-9bc4-586dd271cf77" providerId="ADAL" clId="{65880784-A20D-45E9-BB32-1CA3AAE63F84}" dt="2018-04-19T16:11:40.818" v="125" actId="20577"/>
        <pc:sldMkLst>
          <pc:docMk/>
          <pc:sldMk cId="3144770239" sldId="259"/>
        </pc:sldMkLst>
        <pc:spChg chg="mod">
          <ac:chgData name="Rita Goncalves" userId="3a311afb-86ac-43aa-9bc4-586dd271cf77" providerId="ADAL" clId="{65880784-A20D-45E9-BB32-1CA3AAE63F84}" dt="2018-04-19T16:11:02.778" v="74" actId="1035"/>
          <ac:spMkLst>
            <pc:docMk/>
            <pc:sldMk cId="3144770239" sldId="259"/>
            <ac:spMk id="2" creationId="{B86A2158-AA31-469E-B523-80583B183233}"/>
          </ac:spMkLst>
        </pc:spChg>
        <pc:spChg chg="mod">
          <ac:chgData name="Rita Goncalves" userId="3a311afb-86ac-43aa-9bc4-586dd271cf77" providerId="ADAL" clId="{65880784-A20D-45E9-BB32-1CA3AAE63F84}" dt="2018-04-19T16:11:40.818" v="125" actId="20577"/>
          <ac:spMkLst>
            <pc:docMk/>
            <pc:sldMk cId="3144770239" sldId="259"/>
            <ac:spMk id="3" creationId="{D0A78C13-E7E5-4EDE-A748-4733D7178D98}"/>
          </ac:spMkLst>
        </pc:spChg>
        <pc:spChg chg="mod">
          <ac:chgData name="Rita Goncalves" userId="3a311afb-86ac-43aa-9bc4-586dd271cf77" providerId="ADAL" clId="{65880784-A20D-45E9-BB32-1CA3AAE63F84}" dt="2018-04-19T16:11:02.778" v="74" actId="1035"/>
          <ac:spMkLst>
            <pc:docMk/>
            <pc:sldMk cId="3144770239" sldId="259"/>
            <ac:spMk id="6" creationId="{7E613B5C-1322-4B94-99FB-84F1056899E4}"/>
          </ac:spMkLst>
        </pc:spChg>
      </pc:sldChg>
      <pc:sldChg chg="addSp delSp modSp">
        <pc:chgData name="Rita Goncalves" userId="3a311afb-86ac-43aa-9bc4-586dd271cf77" providerId="ADAL" clId="{65880784-A20D-45E9-BB32-1CA3AAE63F84}" dt="2018-04-19T21:03:22.632" v="2470" actId="478"/>
        <pc:sldMkLst>
          <pc:docMk/>
          <pc:sldMk cId="3741775113" sldId="261"/>
        </pc:sldMkLst>
        <pc:spChg chg="del mod">
          <ac:chgData name="Rita Goncalves" userId="3a311afb-86ac-43aa-9bc4-586dd271cf77" providerId="ADAL" clId="{65880784-A20D-45E9-BB32-1CA3AAE63F84}" dt="2018-04-19T16:17:18.430" v="470" actId="478"/>
          <ac:spMkLst>
            <pc:docMk/>
            <pc:sldMk cId="3741775113" sldId="261"/>
            <ac:spMk id="2" creationId="{8DF77C88-1F4F-4772-830E-BAD7201375B5}"/>
          </ac:spMkLst>
        </pc:spChg>
        <pc:spChg chg="mod ord">
          <ac:chgData name="Rita Goncalves" userId="3a311afb-86ac-43aa-9bc4-586dd271cf77" providerId="ADAL" clId="{65880784-A20D-45E9-BB32-1CA3AAE63F84}" dt="2018-04-19T21:02:36.029" v="2464" actId="167"/>
          <ac:spMkLst>
            <pc:docMk/>
            <pc:sldMk cId="3741775113" sldId="261"/>
            <ac:spMk id="3" creationId="{FADE78AF-350D-4741-92A4-B84124DD8AA2}"/>
          </ac:spMkLst>
        </pc:spChg>
        <pc:spChg chg="add mod">
          <ac:chgData name="Rita Goncalves" userId="3a311afb-86ac-43aa-9bc4-586dd271cf77" providerId="ADAL" clId="{65880784-A20D-45E9-BB32-1CA3AAE63F84}" dt="2018-04-19T16:17:00.957" v="422" actId="20577"/>
          <ac:spMkLst>
            <pc:docMk/>
            <pc:sldMk cId="3741775113" sldId="261"/>
            <ac:spMk id="6" creationId="{03AB088E-6AD5-47AF-8B04-42E534D64793}"/>
          </ac:spMkLst>
        </pc:spChg>
        <pc:spChg chg="add mod">
          <ac:chgData name="Rita Goncalves" userId="3a311afb-86ac-43aa-9bc4-586dd271cf77" providerId="ADAL" clId="{65880784-A20D-45E9-BB32-1CA3AAE63F84}" dt="2018-04-19T16:17:11.717" v="468" actId="20577"/>
          <ac:spMkLst>
            <pc:docMk/>
            <pc:sldMk cId="3741775113" sldId="261"/>
            <ac:spMk id="7" creationId="{9F1FCE82-2415-4B1E-9734-6C0ACCFA582D}"/>
          </ac:spMkLst>
        </pc:spChg>
        <pc:spChg chg="add del">
          <ac:chgData name="Rita Goncalves" userId="3a311afb-86ac-43aa-9bc4-586dd271cf77" providerId="ADAL" clId="{65880784-A20D-45E9-BB32-1CA3AAE63F84}" dt="2018-04-19T21:03:22.632" v="2470" actId="478"/>
          <ac:spMkLst>
            <pc:docMk/>
            <pc:sldMk cId="3741775113" sldId="261"/>
            <ac:spMk id="8" creationId="{5BF3E3B4-8616-453A-95A2-8228092264ED}"/>
          </ac:spMkLst>
        </pc:spChg>
        <pc:spChg chg="add del mod">
          <ac:chgData name="Rita Goncalves" userId="3a311afb-86ac-43aa-9bc4-586dd271cf77" providerId="ADAL" clId="{65880784-A20D-45E9-BB32-1CA3AAE63F84}" dt="2018-04-19T16:17:20.750" v="471" actId="478"/>
          <ac:spMkLst>
            <pc:docMk/>
            <pc:sldMk cId="3741775113" sldId="261"/>
            <ac:spMk id="9" creationId="{501990C6-339F-4726-88BD-6E96CE71D430}"/>
          </ac:spMkLst>
        </pc:spChg>
      </pc:sldChg>
      <pc:sldChg chg="addSp delSp modSp">
        <pc:chgData name="Rita Goncalves" userId="3a311afb-86ac-43aa-9bc4-586dd271cf77" providerId="ADAL" clId="{65880784-A20D-45E9-BB32-1CA3AAE63F84}" dt="2018-04-19T18:17:45.409" v="2000" actId="207"/>
        <pc:sldMkLst>
          <pc:docMk/>
          <pc:sldMk cId="3758695034" sldId="262"/>
        </pc:sldMkLst>
        <pc:spChg chg="del mod">
          <ac:chgData name="Rita Goncalves" userId="3a311afb-86ac-43aa-9bc4-586dd271cf77" providerId="ADAL" clId="{65880784-A20D-45E9-BB32-1CA3AAE63F84}" dt="2018-04-19T16:42:54.653" v="1478" actId="478"/>
          <ac:spMkLst>
            <pc:docMk/>
            <pc:sldMk cId="3758695034" sldId="262"/>
            <ac:spMk id="2" creationId="{EC5EB1AA-FCA1-4D81-A39E-B57DFF890072}"/>
          </ac:spMkLst>
        </pc:spChg>
        <pc:spChg chg="mod">
          <ac:chgData name="Rita Goncalves" userId="3a311afb-86ac-43aa-9bc4-586dd271cf77" providerId="ADAL" clId="{65880784-A20D-45E9-BB32-1CA3AAE63F84}" dt="2018-04-19T18:17:45.409" v="2000" actId="207"/>
          <ac:spMkLst>
            <pc:docMk/>
            <pc:sldMk cId="3758695034" sldId="262"/>
            <ac:spMk id="3" creationId="{6FC093DA-C66F-4ABC-B63E-A51038162886}"/>
          </ac:spMkLst>
        </pc:spChg>
        <pc:spChg chg="add mod">
          <ac:chgData name="Rita Goncalves" userId="3a311afb-86ac-43aa-9bc4-586dd271cf77" providerId="ADAL" clId="{65880784-A20D-45E9-BB32-1CA3AAE63F84}" dt="2018-04-19T16:43:02.645" v="1490" actId="20577"/>
          <ac:spMkLst>
            <pc:docMk/>
            <pc:sldMk cId="3758695034" sldId="262"/>
            <ac:spMk id="6" creationId="{FB9B9ACD-C20A-4DDC-AA35-5E8DFC0ABECE}"/>
          </ac:spMkLst>
        </pc:spChg>
        <pc:spChg chg="add del">
          <ac:chgData name="Rita Goncalves" userId="3a311afb-86ac-43aa-9bc4-586dd271cf77" providerId="ADAL" clId="{65880784-A20D-45E9-BB32-1CA3AAE63F84}" dt="2018-04-19T16:43:12.946" v="1491" actId="478"/>
          <ac:spMkLst>
            <pc:docMk/>
            <pc:sldMk cId="3758695034" sldId="262"/>
            <ac:spMk id="7" creationId="{64A27FF0-9B82-4684-A452-1C142520DC9A}"/>
          </ac:spMkLst>
        </pc:spChg>
        <pc:spChg chg="add del mod">
          <ac:chgData name="Rita Goncalves" userId="3a311afb-86ac-43aa-9bc4-586dd271cf77" providerId="ADAL" clId="{65880784-A20D-45E9-BB32-1CA3AAE63F84}" dt="2018-04-19T16:42:56.537" v="1479" actId="478"/>
          <ac:spMkLst>
            <pc:docMk/>
            <pc:sldMk cId="3758695034" sldId="262"/>
            <ac:spMk id="9" creationId="{DEB9618A-794B-48E0-B57A-7452F8278070}"/>
          </ac:spMkLst>
        </pc:spChg>
      </pc:sldChg>
      <pc:sldChg chg="addSp delSp modSp">
        <pc:chgData name="Rita Goncalves" userId="3a311afb-86ac-43aa-9bc4-586dd271cf77" providerId="ADAL" clId="{65880784-A20D-45E9-BB32-1CA3AAE63F84}" dt="2018-04-19T16:49:21.997" v="1715" actId="1037"/>
        <pc:sldMkLst>
          <pc:docMk/>
          <pc:sldMk cId="3230322588" sldId="263"/>
        </pc:sldMkLst>
        <pc:spChg chg="del mod">
          <ac:chgData name="Rita Goncalves" userId="3a311afb-86ac-43aa-9bc4-586dd271cf77" providerId="ADAL" clId="{65880784-A20D-45E9-BB32-1CA3AAE63F84}" dt="2018-04-19T16:20:25.549" v="695" actId="478"/>
          <ac:spMkLst>
            <pc:docMk/>
            <pc:sldMk cId="3230322588" sldId="263"/>
            <ac:spMk id="2" creationId="{65B429BE-FE7B-451F-9B82-DA4AE5F926AE}"/>
          </ac:spMkLst>
        </pc:spChg>
        <pc:spChg chg="mod">
          <ac:chgData name="Rita Goncalves" userId="3a311afb-86ac-43aa-9bc4-586dd271cf77" providerId="ADAL" clId="{65880784-A20D-45E9-BB32-1CA3AAE63F84}" dt="2018-04-19T16:49:21.997" v="1715" actId="1037"/>
          <ac:spMkLst>
            <pc:docMk/>
            <pc:sldMk cId="3230322588" sldId="263"/>
            <ac:spMk id="6" creationId="{35ABEE9D-0330-47B3-BAD9-16A10ED98928}"/>
          </ac:spMkLst>
        </pc:spChg>
        <pc:spChg chg="mod">
          <ac:chgData name="Rita Goncalves" userId="3a311afb-86ac-43aa-9bc4-586dd271cf77" providerId="ADAL" clId="{65880784-A20D-45E9-BB32-1CA3AAE63F84}" dt="2018-04-19T16:49:21.997" v="1715" actId="1037"/>
          <ac:spMkLst>
            <pc:docMk/>
            <pc:sldMk cId="3230322588" sldId="263"/>
            <ac:spMk id="7" creationId="{614E24E7-F206-44DC-BD3F-D68954FCE7B2}"/>
          </ac:spMkLst>
        </pc:spChg>
        <pc:spChg chg="mod ord">
          <ac:chgData name="Rita Goncalves" userId="3a311afb-86ac-43aa-9bc4-586dd271cf77" providerId="ADAL" clId="{65880784-A20D-45E9-BB32-1CA3AAE63F84}" dt="2018-04-19T16:49:21.997" v="1715" actId="1037"/>
          <ac:spMkLst>
            <pc:docMk/>
            <pc:sldMk cId="3230322588" sldId="263"/>
            <ac:spMk id="8" creationId="{6FAF0C21-01E3-4F05-858C-F297648591C1}"/>
          </ac:spMkLst>
        </pc:spChg>
        <pc:spChg chg="mod">
          <ac:chgData name="Rita Goncalves" userId="3a311afb-86ac-43aa-9bc4-586dd271cf77" providerId="ADAL" clId="{65880784-A20D-45E9-BB32-1CA3AAE63F84}" dt="2018-04-19T16:49:21.997" v="1715" actId="1037"/>
          <ac:spMkLst>
            <pc:docMk/>
            <pc:sldMk cId="3230322588" sldId="263"/>
            <ac:spMk id="9" creationId="{5FF5A951-8A64-43FE-95B9-3F1595AE3823}"/>
          </ac:spMkLst>
        </pc:spChg>
        <pc:spChg chg="mod">
          <ac:chgData name="Rita Goncalves" userId="3a311afb-86ac-43aa-9bc4-586dd271cf77" providerId="ADAL" clId="{65880784-A20D-45E9-BB32-1CA3AAE63F84}" dt="2018-04-19T16:49:21.997" v="1715" actId="1037"/>
          <ac:spMkLst>
            <pc:docMk/>
            <pc:sldMk cId="3230322588" sldId="263"/>
            <ac:spMk id="10" creationId="{187C9F8D-F73F-4271-9B8E-3F670825C7E2}"/>
          </ac:spMkLst>
        </pc:spChg>
        <pc:spChg chg="mod">
          <ac:chgData name="Rita Goncalves" userId="3a311afb-86ac-43aa-9bc4-586dd271cf77" providerId="ADAL" clId="{65880784-A20D-45E9-BB32-1CA3AAE63F84}" dt="2018-04-19T16:49:21.997" v="1715" actId="1037"/>
          <ac:spMkLst>
            <pc:docMk/>
            <pc:sldMk cId="3230322588" sldId="263"/>
            <ac:spMk id="11" creationId="{940BBF9E-BF9D-42CF-B164-696BC5DC2619}"/>
          </ac:spMkLst>
        </pc:spChg>
        <pc:spChg chg="add del mod">
          <ac:chgData name="Rita Goncalves" userId="3a311afb-86ac-43aa-9bc4-586dd271cf77" providerId="ADAL" clId="{65880784-A20D-45E9-BB32-1CA3AAE63F84}" dt="2018-04-19T16:31:47.594" v="1134" actId="478"/>
          <ac:spMkLst>
            <pc:docMk/>
            <pc:sldMk cId="3230322588" sldId="263"/>
            <ac:spMk id="12" creationId="{9270B4EA-A659-4F92-A2C9-E343970BD4E9}"/>
          </ac:spMkLst>
        </pc:spChg>
        <pc:spChg chg="del mod">
          <ac:chgData name="Rita Goncalves" userId="3a311afb-86ac-43aa-9bc4-586dd271cf77" providerId="ADAL" clId="{65880784-A20D-45E9-BB32-1CA3AAE63F84}" dt="2018-04-19T16:29:47.329" v="1094" actId="478"/>
          <ac:spMkLst>
            <pc:docMk/>
            <pc:sldMk cId="3230322588" sldId="263"/>
            <ac:spMk id="13" creationId="{62F9967C-EAAC-48CC-84BA-C09F0E581E41}"/>
          </ac:spMkLst>
        </pc:spChg>
        <pc:spChg chg="mod">
          <ac:chgData name="Rita Goncalves" userId="3a311afb-86ac-43aa-9bc4-586dd271cf77" providerId="ADAL" clId="{65880784-A20D-45E9-BB32-1CA3AAE63F84}" dt="2018-04-19T16:49:21.997" v="1715" actId="1037"/>
          <ac:spMkLst>
            <pc:docMk/>
            <pc:sldMk cId="3230322588" sldId="263"/>
            <ac:spMk id="14" creationId="{DE1F3E09-D542-4D31-9D30-292FD1B34D4B}"/>
          </ac:spMkLst>
        </pc:spChg>
        <pc:spChg chg="mod">
          <ac:chgData name="Rita Goncalves" userId="3a311afb-86ac-43aa-9bc4-586dd271cf77" providerId="ADAL" clId="{65880784-A20D-45E9-BB32-1CA3AAE63F84}" dt="2018-04-19T16:49:21.997" v="1715" actId="1037"/>
          <ac:spMkLst>
            <pc:docMk/>
            <pc:sldMk cId="3230322588" sldId="263"/>
            <ac:spMk id="15" creationId="{8573D710-FBA6-4472-87AE-DFD7EA5EC556}"/>
          </ac:spMkLst>
        </pc:spChg>
        <pc:spChg chg="mod">
          <ac:chgData name="Rita Goncalves" userId="3a311afb-86ac-43aa-9bc4-586dd271cf77" providerId="ADAL" clId="{65880784-A20D-45E9-BB32-1CA3AAE63F84}" dt="2018-04-19T16:49:21.997" v="1715" actId="1037"/>
          <ac:spMkLst>
            <pc:docMk/>
            <pc:sldMk cId="3230322588" sldId="263"/>
            <ac:spMk id="16" creationId="{C9B109C6-889C-48D3-9C12-E92CE5BD5C21}"/>
          </ac:spMkLst>
        </pc:spChg>
        <pc:spChg chg="mod">
          <ac:chgData name="Rita Goncalves" userId="3a311afb-86ac-43aa-9bc4-586dd271cf77" providerId="ADAL" clId="{65880784-A20D-45E9-BB32-1CA3AAE63F84}" dt="2018-04-19T16:49:21.997" v="1715" actId="1037"/>
          <ac:spMkLst>
            <pc:docMk/>
            <pc:sldMk cId="3230322588" sldId="263"/>
            <ac:spMk id="17" creationId="{66A66E17-484E-4DD6-BF8D-20BF90B1A5DA}"/>
          </ac:spMkLst>
        </pc:spChg>
        <pc:spChg chg="mod">
          <ac:chgData name="Rita Goncalves" userId="3a311afb-86ac-43aa-9bc4-586dd271cf77" providerId="ADAL" clId="{65880784-A20D-45E9-BB32-1CA3AAE63F84}" dt="2018-04-19T16:49:21.997" v="1715" actId="1037"/>
          <ac:spMkLst>
            <pc:docMk/>
            <pc:sldMk cId="3230322588" sldId="263"/>
            <ac:spMk id="18" creationId="{094A971E-68E9-4FDE-AF0E-6E65D78EA807}"/>
          </ac:spMkLst>
        </pc:spChg>
        <pc:spChg chg="del mod">
          <ac:chgData name="Rita Goncalves" userId="3a311afb-86ac-43aa-9bc4-586dd271cf77" providerId="ADAL" clId="{65880784-A20D-45E9-BB32-1CA3AAE63F84}" dt="2018-04-19T16:34:29.079" v="1265" actId="478"/>
          <ac:spMkLst>
            <pc:docMk/>
            <pc:sldMk cId="3230322588" sldId="263"/>
            <ac:spMk id="19" creationId="{4ABD52F6-E468-4628-B204-B292092ECAB0}"/>
          </ac:spMkLst>
        </pc:spChg>
        <pc:spChg chg="add del">
          <ac:chgData name="Rita Goncalves" userId="3a311afb-86ac-43aa-9bc4-586dd271cf77" providerId="ADAL" clId="{65880784-A20D-45E9-BB32-1CA3AAE63F84}" dt="2018-04-19T16:19:45.846" v="630" actId="1037"/>
          <ac:spMkLst>
            <pc:docMk/>
            <pc:sldMk cId="3230322588" sldId="263"/>
            <ac:spMk id="20" creationId="{6F7A0B4F-9DD3-47F1-BBEB-62879EE492B5}"/>
          </ac:spMkLst>
        </pc:spChg>
        <pc:spChg chg="add del">
          <ac:chgData name="Rita Goncalves" userId="3a311afb-86ac-43aa-9bc4-586dd271cf77" providerId="ADAL" clId="{65880784-A20D-45E9-BB32-1CA3AAE63F84}" dt="2018-04-19T16:19:45.846" v="630" actId="1037"/>
          <ac:spMkLst>
            <pc:docMk/>
            <pc:sldMk cId="3230322588" sldId="263"/>
            <ac:spMk id="21" creationId="{F0B170AB-456C-4936-8680-578687DD54B8}"/>
          </ac:spMkLst>
        </pc:spChg>
        <pc:spChg chg="add del mod">
          <ac:chgData name="Rita Goncalves" userId="3a311afb-86ac-43aa-9bc4-586dd271cf77" providerId="ADAL" clId="{65880784-A20D-45E9-BB32-1CA3AAE63F84}" dt="2018-04-19T16:23:19.276" v="839" actId="1037"/>
          <ac:spMkLst>
            <pc:docMk/>
            <pc:sldMk cId="3230322588" sldId="263"/>
            <ac:spMk id="22" creationId="{B1FAC333-0E71-48F6-9186-0388AFD00A53}"/>
          </ac:spMkLst>
        </pc:spChg>
        <pc:spChg chg="add del mod">
          <ac:chgData name="Rita Goncalves" userId="3a311afb-86ac-43aa-9bc4-586dd271cf77" providerId="ADAL" clId="{65880784-A20D-45E9-BB32-1CA3AAE63F84}" dt="2018-04-19T16:23:19.276" v="839" actId="1037"/>
          <ac:spMkLst>
            <pc:docMk/>
            <pc:sldMk cId="3230322588" sldId="263"/>
            <ac:spMk id="23" creationId="{AA18A0A1-9AB6-4643-8041-AA0ECA1DEB7E}"/>
          </ac:spMkLst>
        </pc:spChg>
        <pc:spChg chg="add del mod">
          <ac:chgData name="Rita Goncalves" userId="3a311afb-86ac-43aa-9bc4-586dd271cf77" providerId="ADAL" clId="{65880784-A20D-45E9-BB32-1CA3AAE63F84}" dt="2018-04-19T16:20:28.102" v="696" actId="478"/>
          <ac:spMkLst>
            <pc:docMk/>
            <pc:sldMk cId="3230322588" sldId="263"/>
            <ac:spMk id="24" creationId="{F7414C31-6715-4DFD-A024-453F5FAEB2C8}"/>
          </ac:spMkLst>
        </pc:spChg>
        <pc:spChg chg="add">
          <ac:chgData name="Rita Goncalves" userId="3a311afb-86ac-43aa-9bc4-586dd271cf77" providerId="ADAL" clId="{65880784-A20D-45E9-BB32-1CA3AAE63F84}" dt="2018-04-19T16:23:23.621" v="873" actId="1037"/>
          <ac:spMkLst>
            <pc:docMk/>
            <pc:sldMk cId="3230322588" sldId="263"/>
            <ac:spMk id="25" creationId="{3BFA633C-4E81-430D-918A-979AB0332011}"/>
          </ac:spMkLst>
        </pc:spChg>
        <pc:spChg chg="add mod">
          <ac:chgData name="Rita Goncalves" userId="3a311afb-86ac-43aa-9bc4-586dd271cf77" providerId="ADAL" clId="{65880784-A20D-45E9-BB32-1CA3AAE63F84}" dt="2018-04-19T16:35:58.114" v="1304" actId="20577"/>
          <ac:spMkLst>
            <pc:docMk/>
            <pc:sldMk cId="3230322588" sldId="263"/>
            <ac:spMk id="26" creationId="{9C4181F8-2F33-4D10-A177-399E3198DB47}"/>
          </ac:spMkLst>
        </pc:spChg>
        <pc:spChg chg="add mod">
          <ac:chgData name="Rita Goncalves" userId="3a311afb-86ac-43aa-9bc4-586dd271cf77" providerId="ADAL" clId="{65880784-A20D-45E9-BB32-1CA3AAE63F84}" dt="2018-04-19T16:49:21.997" v="1715" actId="1037"/>
          <ac:spMkLst>
            <pc:docMk/>
            <pc:sldMk cId="3230322588" sldId="263"/>
            <ac:spMk id="27" creationId="{C653A066-C967-4E77-BD27-5CF05824BE43}"/>
          </ac:spMkLst>
        </pc:spChg>
        <pc:spChg chg="add mod">
          <ac:chgData name="Rita Goncalves" userId="3a311afb-86ac-43aa-9bc4-586dd271cf77" providerId="ADAL" clId="{65880784-A20D-45E9-BB32-1CA3AAE63F84}" dt="2018-04-19T16:49:04.279" v="1697" actId="1076"/>
          <ac:spMkLst>
            <pc:docMk/>
            <pc:sldMk cId="3230322588" sldId="263"/>
            <ac:spMk id="46" creationId="{92388091-8A64-4DE2-AAE2-4F3EBB59F04B}"/>
          </ac:spMkLst>
        </pc:spChg>
        <pc:cxnChg chg="mod">
          <ac:chgData name="Rita Goncalves" userId="3a311afb-86ac-43aa-9bc4-586dd271cf77" providerId="ADAL" clId="{65880784-A20D-45E9-BB32-1CA3AAE63F84}" dt="2018-04-19T16:36:02.511" v="1306" actId="1076"/>
          <ac:cxnSpMkLst>
            <pc:docMk/>
            <pc:sldMk cId="3230322588" sldId="263"/>
            <ac:cxnSpMk id="4" creationId="{3370669A-D2A2-4A32-8061-DCF2204A560D}"/>
          </ac:cxnSpMkLst>
        </pc:cxnChg>
        <pc:cxnChg chg="add mod ord">
          <ac:chgData name="Rita Goncalves" userId="3a311afb-86ac-43aa-9bc4-586dd271cf77" providerId="ADAL" clId="{65880784-A20D-45E9-BB32-1CA3AAE63F84}" dt="2018-04-19T16:49:21.997" v="1715" actId="1037"/>
          <ac:cxnSpMkLst>
            <pc:docMk/>
            <pc:sldMk cId="3230322588" sldId="263"/>
            <ac:cxnSpMk id="29" creationId="{B43A9D37-F810-4A66-8BA0-A4359D8323DA}"/>
          </ac:cxnSpMkLst>
        </pc:cxnChg>
        <pc:cxnChg chg="add mod ord">
          <ac:chgData name="Rita Goncalves" userId="3a311afb-86ac-43aa-9bc4-586dd271cf77" providerId="ADAL" clId="{65880784-A20D-45E9-BB32-1CA3AAE63F84}" dt="2018-04-19T16:49:21.997" v="1715" actId="1037"/>
          <ac:cxnSpMkLst>
            <pc:docMk/>
            <pc:sldMk cId="3230322588" sldId="263"/>
            <ac:cxnSpMk id="32" creationId="{D0ED0C55-94E9-4BE1-9372-4506A48FD8D6}"/>
          </ac:cxnSpMkLst>
        </pc:cxnChg>
        <pc:cxnChg chg="add mod">
          <ac:chgData name="Rita Goncalves" userId="3a311afb-86ac-43aa-9bc4-586dd271cf77" providerId="ADAL" clId="{65880784-A20D-45E9-BB32-1CA3AAE63F84}" dt="2018-04-19T16:49:21.997" v="1715" actId="1037"/>
          <ac:cxnSpMkLst>
            <pc:docMk/>
            <pc:sldMk cId="3230322588" sldId="263"/>
            <ac:cxnSpMk id="35" creationId="{48C42F34-44DF-4498-AA43-BE5B53A117D4}"/>
          </ac:cxnSpMkLst>
        </pc:cxnChg>
        <pc:cxnChg chg="add mod">
          <ac:chgData name="Rita Goncalves" userId="3a311afb-86ac-43aa-9bc4-586dd271cf77" providerId="ADAL" clId="{65880784-A20D-45E9-BB32-1CA3AAE63F84}" dt="2018-04-19T16:49:21.997" v="1715" actId="1037"/>
          <ac:cxnSpMkLst>
            <pc:docMk/>
            <pc:sldMk cId="3230322588" sldId="263"/>
            <ac:cxnSpMk id="36" creationId="{460DB028-CB15-4B25-A30A-ACEBB7F563F5}"/>
          </ac:cxnSpMkLst>
        </pc:cxnChg>
        <pc:cxnChg chg="add mod">
          <ac:chgData name="Rita Goncalves" userId="3a311afb-86ac-43aa-9bc4-586dd271cf77" providerId="ADAL" clId="{65880784-A20D-45E9-BB32-1CA3AAE63F84}" dt="2018-04-19T16:49:21.997" v="1715" actId="1037"/>
          <ac:cxnSpMkLst>
            <pc:docMk/>
            <pc:sldMk cId="3230322588" sldId="263"/>
            <ac:cxnSpMk id="39" creationId="{291553DD-D151-45D7-93E4-A85A6A924E49}"/>
          </ac:cxnSpMkLst>
        </pc:cxnChg>
      </pc:sldChg>
      <pc:sldChg chg="addSp delSp modSp">
        <pc:chgData name="Rita Goncalves" userId="3a311afb-86ac-43aa-9bc4-586dd271cf77" providerId="ADAL" clId="{65880784-A20D-45E9-BB32-1CA3AAE63F84}" dt="2018-04-19T20:52:48.565" v="2434" actId="404"/>
        <pc:sldMkLst>
          <pc:docMk/>
          <pc:sldMk cId="1154877732" sldId="264"/>
        </pc:sldMkLst>
        <pc:spChg chg="del mod">
          <ac:chgData name="Rita Goncalves" userId="3a311afb-86ac-43aa-9bc4-586dd271cf77" providerId="ADAL" clId="{65880784-A20D-45E9-BB32-1CA3AAE63F84}" dt="2018-04-19T16:15:42.854" v="411" actId="478"/>
          <ac:spMkLst>
            <pc:docMk/>
            <pc:sldMk cId="1154877732" sldId="264"/>
            <ac:spMk id="2" creationId="{52E5F507-994A-4E90-8225-FE884CF55A97}"/>
          </ac:spMkLst>
        </pc:spChg>
        <pc:spChg chg="add del mod">
          <ac:chgData name="Rita Goncalves" userId="3a311afb-86ac-43aa-9bc4-586dd271cf77" providerId="ADAL" clId="{65880784-A20D-45E9-BB32-1CA3AAE63F84}" dt="2018-04-19T20:46:32.253" v="2041" actId="478"/>
          <ac:spMkLst>
            <pc:docMk/>
            <pc:sldMk cId="1154877732" sldId="264"/>
            <ac:spMk id="5" creationId="{D257DC76-0011-4168-B8C5-7804CD2D6FA7}"/>
          </ac:spMkLst>
        </pc:spChg>
        <pc:spChg chg="add del">
          <ac:chgData name="Rita Goncalves" userId="3a311afb-86ac-43aa-9bc4-586dd271cf77" providerId="ADAL" clId="{65880784-A20D-45E9-BB32-1CA3AAE63F84}" dt="2018-04-19T16:14:30.545" v="347" actId="478"/>
          <ac:spMkLst>
            <pc:docMk/>
            <pc:sldMk cId="1154877732" sldId="264"/>
            <ac:spMk id="6" creationId="{DEB0942A-3C49-490E-8F29-C02D61F4F6A1}"/>
          </ac:spMkLst>
        </pc:spChg>
        <pc:spChg chg="add del">
          <ac:chgData name="Rita Goncalves" userId="3a311afb-86ac-43aa-9bc4-586dd271cf77" providerId="ADAL" clId="{65880784-A20D-45E9-BB32-1CA3AAE63F84}" dt="2018-04-19T16:14:30.545" v="347" actId="478"/>
          <ac:spMkLst>
            <pc:docMk/>
            <pc:sldMk cId="1154877732" sldId="264"/>
            <ac:spMk id="7" creationId="{4E2A715E-3947-41DB-9BBE-EF34B138B14C}"/>
          </ac:spMkLst>
        </pc:spChg>
        <pc:spChg chg="add mod">
          <ac:chgData name="Rita Goncalves" userId="3a311afb-86ac-43aa-9bc4-586dd271cf77" providerId="ADAL" clId="{65880784-A20D-45E9-BB32-1CA3AAE63F84}" dt="2018-04-19T16:14:35.633" v="354" actId="20577"/>
          <ac:spMkLst>
            <pc:docMk/>
            <pc:sldMk cId="1154877732" sldId="264"/>
            <ac:spMk id="8" creationId="{B0A438B2-D272-48A1-A622-8C70CBD7EDC3}"/>
          </ac:spMkLst>
        </pc:spChg>
        <pc:spChg chg="add mod">
          <ac:chgData name="Rita Goncalves" userId="3a311afb-86ac-43aa-9bc4-586dd271cf77" providerId="ADAL" clId="{65880784-A20D-45E9-BB32-1CA3AAE63F84}" dt="2018-04-19T16:15:28.472" v="397" actId="20577"/>
          <ac:spMkLst>
            <pc:docMk/>
            <pc:sldMk cId="1154877732" sldId="264"/>
            <ac:spMk id="9" creationId="{23AA1A12-7F16-474C-ABEE-294AFA2AA688}"/>
          </ac:spMkLst>
        </pc:spChg>
        <pc:spChg chg="add mod">
          <ac:chgData name="Rita Goncalves" userId="3a311afb-86ac-43aa-9bc4-586dd271cf77" providerId="ADAL" clId="{65880784-A20D-45E9-BB32-1CA3AAE63F84}" dt="2018-04-19T20:52:48.565" v="2434" actId="404"/>
          <ac:spMkLst>
            <pc:docMk/>
            <pc:sldMk cId="1154877732" sldId="264"/>
            <ac:spMk id="10" creationId="{5265E389-D225-4079-9749-8F24F88B4ECB}"/>
          </ac:spMkLst>
        </pc:spChg>
        <pc:spChg chg="add del mod">
          <ac:chgData name="Rita Goncalves" userId="3a311afb-86ac-43aa-9bc4-586dd271cf77" providerId="ADAL" clId="{65880784-A20D-45E9-BB32-1CA3AAE63F84}" dt="2018-04-19T16:15:45.237" v="412" actId="478"/>
          <ac:spMkLst>
            <pc:docMk/>
            <pc:sldMk cId="1154877732" sldId="264"/>
            <ac:spMk id="10" creationId="{0AD4D44C-6102-45F0-A917-6F9E09291E3F}"/>
          </ac:spMkLst>
        </pc:spChg>
        <pc:spChg chg="del mod">
          <ac:chgData name="Rita Goncalves" userId="3a311afb-86ac-43aa-9bc4-586dd271cf77" providerId="ADAL" clId="{65880784-A20D-45E9-BB32-1CA3AAE63F84}" dt="2018-04-19T20:46:30.145" v="2039" actId="478"/>
          <ac:spMkLst>
            <pc:docMk/>
            <pc:sldMk cId="1154877732" sldId="264"/>
            <ac:spMk id="12" creationId="{9ED87E69-F27D-4328-AA43-29382FFED645}"/>
          </ac:spMkLst>
        </pc:spChg>
      </pc:sldChg>
      <pc:sldChg chg="addSp delSp modSp">
        <pc:chgData name="Rita Goncalves" userId="3a311afb-86ac-43aa-9bc4-586dd271cf77" providerId="ADAL" clId="{65880784-A20D-45E9-BB32-1CA3AAE63F84}" dt="2018-04-19T16:13:28.012" v="230" actId="1076"/>
        <pc:sldMkLst>
          <pc:docMk/>
          <pc:sldMk cId="3741450002" sldId="265"/>
        </pc:sldMkLst>
        <pc:spChg chg="del mod">
          <ac:chgData name="Rita Goncalves" userId="3a311afb-86ac-43aa-9bc4-586dd271cf77" providerId="ADAL" clId="{65880784-A20D-45E9-BB32-1CA3AAE63F84}" dt="2018-04-19T16:13:22.079" v="228" actId="478"/>
          <ac:spMkLst>
            <pc:docMk/>
            <pc:sldMk cId="3741450002" sldId="265"/>
            <ac:spMk id="2" creationId="{383914EA-A0A7-4159-B8C7-40EDA87E7948}"/>
          </ac:spMkLst>
        </pc:spChg>
        <pc:spChg chg="mod">
          <ac:chgData name="Rita Goncalves" userId="3a311afb-86ac-43aa-9bc4-586dd271cf77" providerId="ADAL" clId="{65880784-A20D-45E9-BB32-1CA3AAE63F84}" dt="2018-04-19T16:13:28.012" v="230" actId="1076"/>
          <ac:spMkLst>
            <pc:docMk/>
            <pc:sldMk cId="3741450002" sldId="265"/>
            <ac:spMk id="6" creationId="{DC48612A-ECBB-4457-BEE4-DA8F73F469F0}"/>
          </ac:spMkLst>
        </pc:spChg>
        <pc:spChg chg="add mod">
          <ac:chgData name="Rita Goncalves" userId="3a311afb-86ac-43aa-9bc4-586dd271cf77" providerId="ADAL" clId="{65880784-A20D-45E9-BB32-1CA3AAE63F84}" dt="2018-04-19T16:12:31.372" v="160" actId="20577"/>
          <ac:spMkLst>
            <pc:docMk/>
            <pc:sldMk cId="3741450002" sldId="265"/>
            <ac:spMk id="7" creationId="{22EAB739-78BE-446F-93E0-52095F30A605}"/>
          </ac:spMkLst>
        </pc:spChg>
        <pc:spChg chg="add mod">
          <ac:chgData name="Rita Goncalves" userId="3a311afb-86ac-43aa-9bc4-586dd271cf77" providerId="ADAL" clId="{65880784-A20D-45E9-BB32-1CA3AAE63F84}" dt="2018-04-19T16:13:04.335" v="194" actId="20577"/>
          <ac:spMkLst>
            <pc:docMk/>
            <pc:sldMk cId="3741450002" sldId="265"/>
            <ac:spMk id="8" creationId="{7B86D120-FC10-422A-9BC4-266DA5B73BF3}"/>
          </ac:spMkLst>
        </pc:spChg>
        <pc:spChg chg="add del mod">
          <ac:chgData name="Rita Goncalves" userId="3a311afb-86ac-43aa-9bc4-586dd271cf77" providerId="ADAL" clId="{65880784-A20D-45E9-BB32-1CA3AAE63F84}" dt="2018-04-19T16:13:24.386" v="229" actId="478"/>
          <ac:spMkLst>
            <pc:docMk/>
            <pc:sldMk cId="3741450002" sldId="265"/>
            <ac:spMk id="9" creationId="{7DDFD0B3-B169-4ADE-B79D-0A492CB614B6}"/>
          </ac:spMkLst>
        </pc:spChg>
      </pc:sldChg>
      <pc:sldChg chg="addSp delSp modSp">
        <pc:chgData name="Rita Goncalves" userId="3a311afb-86ac-43aa-9bc4-586dd271cf77" providerId="ADAL" clId="{65880784-A20D-45E9-BB32-1CA3AAE63F84}" dt="2018-04-19T16:11:31.426" v="121" actId="122"/>
        <pc:sldMkLst>
          <pc:docMk/>
          <pc:sldMk cId="2299240441" sldId="267"/>
        </pc:sldMkLst>
        <pc:spChg chg="del">
          <ac:chgData name="Rita Goncalves" userId="3a311afb-86ac-43aa-9bc4-586dd271cf77" providerId="ADAL" clId="{65880784-A20D-45E9-BB32-1CA3AAE63F84}" dt="2018-04-19T16:11:05.891" v="75" actId="478"/>
          <ac:spMkLst>
            <pc:docMk/>
            <pc:sldMk cId="2299240441" sldId="267"/>
            <ac:spMk id="2" creationId="{B86A2158-AA31-469E-B523-80583B183233}"/>
          </ac:spMkLst>
        </pc:spChg>
        <pc:spChg chg="mod">
          <ac:chgData name="Rita Goncalves" userId="3a311afb-86ac-43aa-9bc4-586dd271cf77" providerId="ADAL" clId="{65880784-A20D-45E9-BB32-1CA3AAE63F84}" dt="2018-04-19T16:11:31.426" v="121" actId="122"/>
          <ac:spMkLst>
            <pc:docMk/>
            <pc:sldMk cId="2299240441" sldId="267"/>
            <ac:spMk id="3" creationId="{D0A78C13-E7E5-4EDE-A748-4733D7178D98}"/>
          </ac:spMkLst>
        </pc:spChg>
        <pc:spChg chg="add del mod">
          <ac:chgData name="Rita Goncalves" userId="3a311afb-86ac-43aa-9bc4-586dd271cf77" providerId="ADAL" clId="{65880784-A20D-45E9-BB32-1CA3AAE63F84}" dt="2018-04-19T16:11:07.933" v="77" actId="478"/>
          <ac:spMkLst>
            <pc:docMk/>
            <pc:sldMk cId="2299240441" sldId="267"/>
            <ac:spMk id="7" creationId="{2591B909-AD91-47B6-A60E-79A650797229}"/>
          </ac:spMkLst>
        </pc:spChg>
        <pc:spChg chg="add">
          <ac:chgData name="Rita Goncalves" userId="3a311afb-86ac-43aa-9bc4-586dd271cf77" providerId="ADAL" clId="{65880784-A20D-45E9-BB32-1CA3AAE63F84}" dt="2018-04-19T16:11:06.118" v="76" actId="122"/>
          <ac:spMkLst>
            <pc:docMk/>
            <pc:sldMk cId="2299240441" sldId="267"/>
            <ac:spMk id="8" creationId="{988412BD-849B-4E99-B515-3D374B2B824E}"/>
          </ac:spMkLst>
        </pc:spChg>
        <pc:spChg chg="add mod">
          <ac:chgData name="Rita Goncalves" userId="3a311afb-86ac-43aa-9bc4-586dd271cf77" providerId="ADAL" clId="{65880784-A20D-45E9-BB32-1CA3AAE63F84}" dt="2018-04-19T16:11:17.424" v="107" actId="14100"/>
          <ac:spMkLst>
            <pc:docMk/>
            <pc:sldMk cId="2299240441" sldId="267"/>
            <ac:spMk id="9" creationId="{F8504D00-B6CE-4A53-86F4-A59FB9C728FB}"/>
          </ac:spMkLst>
        </pc:spChg>
      </pc:sldChg>
      <pc:sldChg chg="addSp delSp modSp">
        <pc:chgData name="Rita Goncalves" userId="3a311afb-86ac-43aa-9bc4-586dd271cf77" providerId="ADAL" clId="{65880784-A20D-45E9-BB32-1CA3AAE63F84}" dt="2018-04-19T16:12:20.174" v="153" actId="1076"/>
        <pc:sldMkLst>
          <pc:docMk/>
          <pc:sldMk cId="2783586951" sldId="268"/>
        </pc:sldMkLst>
        <pc:spChg chg="del">
          <ac:chgData name="Rita Goncalves" userId="3a311afb-86ac-43aa-9bc4-586dd271cf77" providerId="ADAL" clId="{65880784-A20D-45E9-BB32-1CA3AAE63F84}" dt="2018-04-19T16:11:45.633" v="126" actId="478"/>
          <ac:spMkLst>
            <pc:docMk/>
            <pc:sldMk cId="2783586951" sldId="268"/>
            <ac:spMk id="2" creationId="{B86A2158-AA31-469E-B523-80583B183233}"/>
          </ac:spMkLst>
        </pc:spChg>
        <pc:spChg chg="mod">
          <ac:chgData name="Rita Goncalves" userId="3a311afb-86ac-43aa-9bc4-586dd271cf77" providerId="ADAL" clId="{65880784-A20D-45E9-BB32-1CA3AAE63F84}" dt="2018-04-19T16:12:20.174" v="153" actId="1076"/>
          <ac:spMkLst>
            <pc:docMk/>
            <pc:sldMk cId="2783586951" sldId="268"/>
            <ac:spMk id="3" creationId="{D0A78C13-E7E5-4EDE-A748-4733D7178D98}"/>
          </ac:spMkLst>
        </pc:spChg>
        <pc:spChg chg="add del mod">
          <ac:chgData name="Rita Goncalves" userId="3a311afb-86ac-43aa-9bc4-586dd271cf77" providerId="ADAL" clId="{65880784-A20D-45E9-BB32-1CA3AAE63F84}" dt="2018-04-19T16:11:47.715" v="128" actId="478"/>
          <ac:spMkLst>
            <pc:docMk/>
            <pc:sldMk cId="2783586951" sldId="268"/>
            <ac:spMk id="7" creationId="{3B1A722F-73A9-46B4-9929-E5F051A897D2}"/>
          </ac:spMkLst>
        </pc:spChg>
        <pc:spChg chg="add">
          <ac:chgData name="Rita Goncalves" userId="3a311afb-86ac-43aa-9bc4-586dd271cf77" providerId="ADAL" clId="{65880784-A20D-45E9-BB32-1CA3AAE63F84}" dt="2018-04-19T16:11:45.791" v="127" actId="1076"/>
          <ac:spMkLst>
            <pc:docMk/>
            <pc:sldMk cId="2783586951" sldId="268"/>
            <ac:spMk id="8" creationId="{F5477809-F206-4B09-BD60-1765FE41BFF9}"/>
          </ac:spMkLst>
        </pc:spChg>
        <pc:spChg chg="add mod">
          <ac:chgData name="Rita Goncalves" userId="3a311afb-86ac-43aa-9bc4-586dd271cf77" providerId="ADAL" clId="{65880784-A20D-45E9-BB32-1CA3AAE63F84}" dt="2018-04-19T16:12:03.998" v="148" actId="20577"/>
          <ac:spMkLst>
            <pc:docMk/>
            <pc:sldMk cId="2783586951" sldId="268"/>
            <ac:spMk id="9" creationId="{07088BEB-8F13-43EA-A936-241CFB515D05}"/>
          </ac:spMkLst>
        </pc:spChg>
      </pc:sldChg>
      <pc:sldChg chg="addSp delSp modSp">
        <pc:chgData name="Rita Goncalves" userId="3a311afb-86ac-43aa-9bc4-586dd271cf77" providerId="ADAL" clId="{65880784-A20D-45E9-BB32-1CA3AAE63F84}" dt="2018-04-19T16:14:22.420" v="345" actId="14100"/>
        <pc:sldMkLst>
          <pc:docMk/>
          <pc:sldMk cId="2887733762" sldId="269"/>
        </pc:sldMkLst>
        <pc:spChg chg="del">
          <ac:chgData name="Rita Goncalves" userId="3a311afb-86ac-43aa-9bc4-586dd271cf77" providerId="ADAL" clId="{65880784-A20D-45E9-BB32-1CA3AAE63F84}" dt="2018-04-19T16:13:38.369" v="231" actId="478"/>
          <ac:spMkLst>
            <pc:docMk/>
            <pc:sldMk cId="2887733762" sldId="269"/>
            <ac:spMk id="2" creationId="{B86A2158-AA31-469E-B523-80583B183233}"/>
          </ac:spMkLst>
        </pc:spChg>
        <pc:spChg chg="del">
          <ac:chgData name="Rita Goncalves" userId="3a311afb-86ac-43aa-9bc4-586dd271cf77" providerId="ADAL" clId="{65880784-A20D-45E9-BB32-1CA3AAE63F84}" dt="2018-04-19T16:13:38.369" v="231" actId="478"/>
          <ac:spMkLst>
            <pc:docMk/>
            <pc:sldMk cId="2887733762" sldId="269"/>
            <ac:spMk id="3" creationId="{D0A78C13-E7E5-4EDE-A748-4733D7178D98}"/>
          </ac:spMkLst>
        </pc:spChg>
        <pc:spChg chg="add del mod">
          <ac:chgData name="Rita Goncalves" userId="3a311afb-86ac-43aa-9bc4-586dd271cf77" providerId="ADAL" clId="{65880784-A20D-45E9-BB32-1CA3AAE63F84}" dt="2018-04-19T16:13:40.689" v="233" actId="478"/>
          <ac:spMkLst>
            <pc:docMk/>
            <pc:sldMk cId="2887733762" sldId="269"/>
            <ac:spMk id="7" creationId="{843E6909-0EC6-4DF5-BB12-9BB48CBFE4A3}"/>
          </ac:spMkLst>
        </pc:spChg>
        <pc:spChg chg="add mod">
          <ac:chgData name="Rita Goncalves" userId="3a311afb-86ac-43aa-9bc4-586dd271cf77" providerId="ADAL" clId="{65880784-A20D-45E9-BB32-1CA3AAE63F84}" dt="2018-04-19T16:13:58.739" v="284" actId="1076"/>
          <ac:spMkLst>
            <pc:docMk/>
            <pc:sldMk cId="2887733762" sldId="269"/>
            <ac:spMk id="9" creationId="{7BEC496D-A7A8-42A0-AAF8-C1F36842B72A}"/>
          </ac:spMkLst>
        </pc:spChg>
        <pc:spChg chg="add">
          <ac:chgData name="Rita Goncalves" userId="3a311afb-86ac-43aa-9bc4-586dd271cf77" providerId="ADAL" clId="{65880784-A20D-45E9-BB32-1CA3AAE63F84}" dt="2018-04-19T16:13:38.687" v="232" actId="14100"/>
          <ac:spMkLst>
            <pc:docMk/>
            <pc:sldMk cId="2887733762" sldId="269"/>
            <ac:spMk id="10" creationId="{A7BE1C39-F6BE-41E5-97D5-0C70570EE364}"/>
          </ac:spMkLst>
        </pc:spChg>
        <pc:spChg chg="add mod">
          <ac:chgData name="Rita Goncalves" userId="3a311afb-86ac-43aa-9bc4-586dd271cf77" providerId="ADAL" clId="{65880784-A20D-45E9-BB32-1CA3AAE63F84}" dt="2018-04-19T16:14:22.420" v="345" actId="14100"/>
          <ac:spMkLst>
            <pc:docMk/>
            <pc:sldMk cId="2887733762" sldId="269"/>
            <ac:spMk id="11" creationId="{CB863A30-89C6-4641-8009-A8FB2ED407CA}"/>
          </ac:spMkLst>
        </pc:spChg>
      </pc:sldChg>
      <pc:sldChg chg="add del">
        <pc:chgData name="Rita Goncalves" userId="3a311afb-86ac-43aa-9bc4-586dd271cf77" providerId="ADAL" clId="{65880784-A20D-45E9-BB32-1CA3AAE63F84}" dt="2018-04-19T16:39:37.083" v="1434" actId="20577"/>
        <pc:sldMkLst>
          <pc:docMk/>
          <pc:sldMk cId="491206257" sldId="270"/>
        </pc:sldMkLst>
      </pc:sldChg>
      <pc:sldChg chg="addSp delSp modSp add">
        <pc:chgData name="Rita Goncalves" userId="3a311afb-86ac-43aa-9bc4-586dd271cf77" providerId="ADAL" clId="{65880784-A20D-45E9-BB32-1CA3AAE63F84}" dt="2018-04-19T18:18:55.378" v="2036" actId="478"/>
        <pc:sldMkLst>
          <pc:docMk/>
          <pc:sldMk cId="1191181143" sldId="270"/>
        </pc:sldMkLst>
        <pc:spChg chg="del">
          <ac:chgData name="Rita Goncalves" userId="3a311afb-86ac-43aa-9bc4-586dd271cf77" providerId="ADAL" clId="{65880784-A20D-45E9-BB32-1CA3AAE63F84}" dt="2018-04-19T16:49:25.679" v="1717" actId="478"/>
          <ac:spMkLst>
            <pc:docMk/>
            <pc:sldMk cId="1191181143" sldId="270"/>
            <ac:spMk id="2" creationId="{7CB015DC-76D3-4F5F-9FAF-00CBB39A23B3}"/>
          </ac:spMkLst>
        </pc:spChg>
        <pc:spChg chg="del">
          <ac:chgData name="Rita Goncalves" userId="3a311afb-86ac-43aa-9bc4-586dd271cf77" providerId="ADAL" clId="{65880784-A20D-45E9-BB32-1CA3AAE63F84}" dt="2018-04-19T16:49:29.457" v="1719" actId="478"/>
          <ac:spMkLst>
            <pc:docMk/>
            <pc:sldMk cId="1191181143" sldId="270"/>
            <ac:spMk id="3" creationId="{7B15939A-91AC-4148-A4A4-C03C0BF7E7CE}"/>
          </ac:spMkLst>
        </pc:spChg>
        <pc:spChg chg="add mod">
          <ac:chgData name="Rita Goncalves" userId="3a311afb-86ac-43aa-9bc4-586dd271cf77" providerId="ADAL" clId="{65880784-A20D-45E9-BB32-1CA3AAE63F84}" dt="2018-04-19T16:50:14.787" v="1825" actId="14100"/>
          <ac:spMkLst>
            <pc:docMk/>
            <pc:sldMk cId="1191181143" sldId="270"/>
            <ac:spMk id="4" creationId="{87FC8E33-7F69-4C02-9DDD-DE6AE63AC466}"/>
          </ac:spMkLst>
        </pc:spChg>
        <pc:spChg chg="add mod">
          <ac:chgData name="Rita Goncalves" userId="3a311afb-86ac-43aa-9bc4-586dd271cf77" providerId="ADAL" clId="{65880784-A20D-45E9-BB32-1CA3AAE63F84}" dt="2018-04-19T18:18:12.545" v="2017" actId="6549"/>
          <ac:spMkLst>
            <pc:docMk/>
            <pc:sldMk cId="1191181143" sldId="270"/>
            <ac:spMk id="5" creationId="{5EC2E11F-06FD-4486-BD07-CA53575EE61D}"/>
          </ac:spMkLst>
        </pc:spChg>
        <pc:spChg chg="add">
          <ac:chgData name="Rita Goncalves" userId="3a311afb-86ac-43aa-9bc4-586dd271cf77" providerId="ADAL" clId="{65880784-A20D-45E9-BB32-1CA3AAE63F84}" dt="2018-04-19T18:18:55.378" v="2036" actId="478"/>
          <ac:spMkLst>
            <pc:docMk/>
            <pc:sldMk cId="1191181143" sldId="270"/>
            <ac:spMk id="6" creationId="{62C4645C-3E00-4F9A-85AA-6CF1A0A87358}"/>
          </ac:spMkLst>
        </pc:spChg>
        <pc:graphicFrameChg chg="add del">
          <ac:chgData name="Rita Goncalves" userId="3a311afb-86ac-43aa-9bc4-586dd271cf77" providerId="ADAL" clId="{65880784-A20D-45E9-BB32-1CA3AAE63F84}" dt="2018-04-19T16:50:31.517" v="1827" actId="113"/>
          <ac:graphicFrameMkLst>
            <pc:docMk/>
            <pc:sldMk cId="1191181143" sldId="270"/>
            <ac:graphicFrameMk id="6" creationId="{52FCEB41-A21E-4AFF-AC98-732BF73A55D2}"/>
          </ac:graphicFrameMkLst>
        </pc:graphicFrameChg>
        <pc:graphicFrameChg chg="add del">
          <ac:chgData name="Rita Goncalves" userId="3a311afb-86ac-43aa-9bc4-586dd271cf77" providerId="ADAL" clId="{65880784-A20D-45E9-BB32-1CA3AAE63F84}" dt="2018-04-19T16:50:39.573" v="1829" actId="113"/>
          <ac:graphicFrameMkLst>
            <pc:docMk/>
            <pc:sldMk cId="1191181143" sldId="270"/>
            <ac:graphicFrameMk id="7" creationId="{B8F1BB64-73BA-4E66-ADE1-11029297EDDE}"/>
          </ac:graphicFrameMkLst>
        </pc:graphicFrameChg>
        <pc:graphicFrameChg chg="add del mod modGraphic">
          <ac:chgData name="Rita Goncalves" userId="3a311afb-86ac-43aa-9bc4-586dd271cf77" providerId="ADAL" clId="{65880784-A20D-45E9-BB32-1CA3AAE63F84}" dt="2018-04-19T16:51:32.195" v="1846" actId="113"/>
          <ac:graphicFrameMkLst>
            <pc:docMk/>
            <pc:sldMk cId="1191181143" sldId="270"/>
            <ac:graphicFrameMk id="8" creationId="{A3468866-C4FC-4DFF-919A-816E1D85695F}"/>
          </ac:graphicFrameMkLst>
        </pc:graphicFrameChg>
        <pc:graphicFrameChg chg="add del mod modGraphic">
          <ac:chgData name="Rita Goncalves" userId="3a311afb-86ac-43aa-9bc4-586dd271cf77" providerId="ADAL" clId="{65880784-A20D-45E9-BB32-1CA3AAE63F84}" dt="2018-04-19T17:47:37.899" v="1898" actId="478"/>
          <ac:graphicFrameMkLst>
            <pc:docMk/>
            <pc:sldMk cId="1191181143" sldId="270"/>
            <ac:graphicFrameMk id="9" creationId="{32E2F51C-328C-415C-9596-F7F2F8B6ACB2}"/>
          </ac:graphicFrameMkLst>
        </pc:graphicFrameChg>
        <pc:graphicFrameChg chg="add mod modGraphic">
          <ac:chgData name="Rita Goncalves" userId="3a311afb-86ac-43aa-9bc4-586dd271cf77" providerId="ADAL" clId="{65880784-A20D-45E9-BB32-1CA3AAE63F84}" dt="2018-04-19T17:50:26.372" v="1941" actId="113"/>
          <ac:graphicFrameMkLst>
            <pc:docMk/>
            <pc:sldMk cId="1191181143" sldId="270"/>
            <ac:graphicFrameMk id="12" creationId="{55C05977-84AD-4B26-808B-5F376A0CF59E}"/>
          </ac:graphicFrameMkLst>
        </pc:graphicFrameChg>
        <pc:picChg chg="add del">
          <ac:chgData name="Rita Goncalves" userId="3a311afb-86ac-43aa-9bc4-586dd271cf77" providerId="ADAL" clId="{65880784-A20D-45E9-BB32-1CA3AAE63F84}" dt="2018-04-19T16:53:09.552" v="1864" actId="478"/>
          <ac:picMkLst>
            <pc:docMk/>
            <pc:sldMk cId="1191181143" sldId="270"/>
            <ac:picMk id="11" creationId="{8EA63931-D483-4C3B-9716-5B0CE3883B46}"/>
          </ac:picMkLst>
        </pc:picChg>
        <pc:cxnChg chg="add">
          <ac:chgData name="Rita Goncalves" userId="3a311afb-86ac-43aa-9bc4-586dd271cf77" providerId="ADAL" clId="{65880784-A20D-45E9-BB32-1CA3AAE63F84}" dt="2018-04-19T16:51:47.607" v="1851" actId="113"/>
          <ac:cxnSpMkLst>
            <pc:docMk/>
            <pc:sldMk cId="1191181143" sldId="270"/>
            <ac:cxnSpMk id="10" creationId="{F7C0A5D8-C719-442E-945D-3C19014CEDFF}"/>
          </ac:cxnSpMkLst>
        </pc:cxnChg>
      </pc:sldChg>
      <pc:sldChg chg="addSp delSp modSp add">
        <pc:chgData name="Rita Goncalves" userId="3a311afb-86ac-43aa-9bc4-586dd271cf77" providerId="ADAL" clId="{65880784-A20D-45E9-BB32-1CA3AAE63F84}" dt="2018-04-19T20:54:49.549" v="2444" actId="14734"/>
        <pc:sldMkLst>
          <pc:docMk/>
          <pc:sldMk cId="2518881715" sldId="271"/>
        </pc:sldMkLst>
        <pc:spChg chg="del">
          <ac:chgData name="Rita Goncalves" userId="3a311afb-86ac-43aa-9bc4-586dd271cf77" providerId="ADAL" clId="{65880784-A20D-45E9-BB32-1CA3AAE63F84}" dt="2018-04-19T17:48:38.418" v="1924" actId="478"/>
          <ac:spMkLst>
            <pc:docMk/>
            <pc:sldMk cId="2518881715" sldId="271"/>
            <ac:spMk id="2" creationId="{2C8E8C8A-E4DE-480B-9867-B11996397534}"/>
          </ac:spMkLst>
        </pc:spChg>
        <pc:spChg chg="del mod">
          <ac:chgData name="Rita Goncalves" userId="3a311afb-86ac-43aa-9bc4-586dd271cf77" providerId="ADAL" clId="{65880784-A20D-45E9-BB32-1CA3AAE63F84}" dt="2018-04-19T17:48:41.308" v="1926" actId="478"/>
          <ac:spMkLst>
            <pc:docMk/>
            <pc:sldMk cId="2518881715" sldId="271"/>
            <ac:spMk id="3" creationId="{E2A2B18E-21A5-4118-8B3F-99048AA04F5C}"/>
          </ac:spMkLst>
        </pc:spChg>
        <pc:spChg chg="add">
          <ac:chgData name="Rita Goncalves" userId="3a311afb-86ac-43aa-9bc4-586dd271cf77" providerId="ADAL" clId="{65880784-A20D-45E9-BB32-1CA3AAE63F84}" dt="2018-04-19T17:48:45.695" v="1927" actId="113"/>
          <ac:spMkLst>
            <pc:docMk/>
            <pc:sldMk cId="2518881715" sldId="271"/>
            <ac:spMk id="4" creationId="{8E1B5265-67D9-431D-A450-C69A1664B3B8}"/>
          </ac:spMkLst>
        </pc:spChg>
        <pc:spChg chg="add mod">
          <ac:chgData name="Rita Goncalves" userId="3a311afb-86ac-43aa-9bc4-586dd271cf77" providerId="ADAL" clId="{65880784-A20D-45E9-BB32-1CA3AAE63F84}" dt="2018-04-19T18:18:07.598" v="2012" actId="6549"/>
          <ac:spMkLst>
            <pc:docMk/>
            <pc:sldMk cId="2518881715" sldId="271"/>
            <ac:spMk id="5" creationId="{9D6FB892-A06B-43F1-A202-C4D544198BEC}"/>
          </ac:spMkLst>
        </pc:spChg>
        <pc:spChg chg="add">
          <ac:chgData name="Rita Goncalves" userId="3a311afb-86ac-43aa-9bc4-586dd271cf77" providerId="ADAL" clId="{65880784-A20D-45E9-BB32-1CA3AAE63F84}" dt="2018-04-19T18:18:58.249" v="2037" actId="14734"/>
          <ac:spMkLst>
            <pc:docMk/>
            <pc:sldMk cId="2518881715" sldId="271"/>
            <ac:spMk id="8" creationId="{B1DEB5C8-3696-42BB-83ED-CD4769EA00B9}"/>
          </ac:spMkLst>
        </pc:spChg>
        <pc:graphicFrameChg chg="add mod modGraphic">
          <ac:chgData name="Rita Goncalves" userId="3a311afb-86ac-43aa-9bc4-586dd271cf77" providerId="ADAL" clId="{65880784-A20D-45E9-BB32-1CA3AAE63F84}" dt="2018-04-19T20:54:49.549" v="2444" actId="14734"/>
          <ac:graphicFrameMkLst>
            <pc:docMk/>
            <pc:sldMk cId="2518881715" sldId="271"/>
            <ac:graphicFrameMk id="6" creationId="{526D6A2A-FD64-4392-9B0D-7C715ABEEDFB}"/>
          </ac:graphicFrameMkLst>
        </pc:graphicFrameChg>
        <pc:cxnChg chg="add">
          <ac:chgData name="Rita Goncalves" userId="3a311afb-86ac-43aa-9bc4-586dd271cf77" providerId="ADAL" clId="{65880784-A20D-45E9-BB32-1CA3AAE63F84}" dt="2018-04-19T17:49:08.379" v="1934" actId="113"/>
          <ac:cxnSpMkLst>
            <pc:docMk/>
            <pc:sldMk cId="2518881715" sldId="271"/>
            <ac:cxnSpMk id="7" creationId="{E54E021F-76D7-48ED-8D9D-B9673346ED20}"/>
          </ac:cxnSpMkLst>
        </pc:cxnChg>
      </pc:sldChg>
      <pc:sldChg chg="addSp delSp modSp add delAnim modAnim">
        <pc:chgData name="Rita Goncalves" userId="3a311afb-86ac-43aa-9bc4-586dd271cf77" providerId="ADAL" clId="{65880784-A20D-45E9-BB32-1CA3AAE63F84}" dt="2018-04-20T11:18:02.828" v="2565" actId="166"/>
        <pc:sldMkLst>
          <pc:docMk/>
          <pc:sldMk cId="1553275655" sldId="272"/>
        </pc:sldMkLst>
        <pc:spChg chg="del">
          <ac:chgData name="Rita Goncalves" userId="3a311afb-86ac-43aa-9bc4-586dd271cf77" providerId="ADAL" clId="{65880784-A20D-45E9-BB32-1CA3AAE63F84}" dt="2018-04-19T18:18:02.317" v="2002" actId="478"/>
          <ac:spMkLst>
            <pc:docMk/>
            <pc:sldMk cId="1553275655" sldId="272"/>
            <ac:spMk id="2" creationId="{3D7A2A65-E6F5-4D6D-BD68-54641FE57350}"/>
          </ac:spMkLst>
        </pc:spChg>
        <pc:spChg chg="del">
          <ac:chgData name="Rita Goncalves" userId="3a311afb-86ac-43aa-9bc4-586dd271cf77" providerId="ADAL" clId="{65880784-A20D-45E9-BB32-1CA3AAE63F84}" dt="2018-04-19T18:18:02.317" v="2002" actId="478"/>
          <ac:spMkLst>
            <pc:docMk/>
            <pc:sldMk cId="1553275655" sldId="272"/>
            <ac:spMk id="3" creationId="{66DBF0FF-F42D-4F07-9273-AC63DBBBC488}"/>
          </ac:spMkLst>
        </pc:spChg>
        <pc:spChg chg="add del mod">
          <ac:chgData name="Rita Goncalves" userId="3a311afb-86ac-43aa-9bc4-586dd271cf77" providerId="ADAL" clId="{65880784-A20D-45E9-BB32-1CA3AAE63F84}" dt="2018-04-20T11:16:45.192" v="2550" actId="166"/>
          <ac:spMkLst>
            <pc:docMk/>
            <pc:sldMk cId="1553275655" sldId="272"/>
            <ac:spMk id="3" creationId="{5FE8C879-73C4-4631-B3E0-146AFFBBC4D1}"/>
          </ac:spMkLst>
        </pc:spChg>
        <pc:spChg chg="add">
          <ac:chgData name="Rita Goncalves" userId="3a311afb-86ac-43aa-9bc4-586dd271cf77" providerId="ADAL" clId="{65880784-A20D-45E9-BB32-1CA3AAE63F84}" dt="2018-04-19T18:18:17.912" v="2018" actId="478"/>
          <ac:spMkLst>
            <pc:docMk/>
            <pc:sldMk cId="1553275655" sldId="272"/>
            <ac:spMk id="4" creationId="{FC446B35-B6AD-43FF-B637-1F9D759D98F4}"/>
          </ac:spMkLst>
        </pc:spChg>
        <pc:spChg chg="add mod ord">
          <ac:chgData name="Rita Goncalves" userId="3a311afb-86ac-43aa-9bc4-586dd271cf77" providerId="ADAL" clId="{65880784-A20D-45E9-BB32-1CA3AAE63F84}" dt="2018-04-20T11:18:02.828" v="2565" actId="166"/>
          <ac:spMkLst>
            <pc:docMk/>
            <pc:sldMk cId="1553275655" sldId="272"/>
            <ac:spMk id="5" creationId="{5B9DA2B6-D8AD-4522-9C65-1495E64E23CF}"/>
          </ac:spMkLst>
        </pc:spChg>
        <pc:spChg chg="add del">
          <ac:chgData name="Rita Goncalves" userId="3a311afb-86ac-43aa-9bc4-586dd271cf77" providerId="ADAL" clId="{65880784-A20D-45E9-BB32-1CA3AAE63F84}" dt="2018-04-20T11:16:24.528" v="2549" actId="478"/>
          <ac:spMkLst>
            <pc:docMk/>
            <pc:sldMk cId="1553275655" sldId="272"/>
            <ac:spMk id="6" creationId="{44DD88DF-1556-4ABD-AFB1-D8543FFF2580}"/>
          </ac:spMkLst>
        </pc:spChg>
        <pc:spChg chg="add">
          <ac:chgData name="Rita Goncalves" userId="3a311afb-86ac-43aa-9bc4-586dd271cf77" providerId="ADAL" clId="{65880784-A20D-45E9-BB32-1CA3AAE63F84}" dt="2018-04-19T18:18:59.398" v="2038" actId="478"/>
          <ac:spMkLst>
            <pc:docMk/>
            <pc:sldMk cId="1553275655" sldId="272"/>
            <ac:spMk id="8" creationId="{0865EEF7-EA6C-4361-ABEE-7C5A4A86F73A}"/>
          </ac:spMkLst>
        </pc:spChg>
        <pc:spChg chg="add del mod">
          <ac:chgData name="Rita Goncalves" userId="3a311afb-86ac-43aa-9bc4-586dd271cf77" providerId="ADAL" clId="{65880784-A20D-45E9-BB32-1CA3AAE63F84}" dt="2018-04-20T11:16:53.386" v="2552" actId="166"/>
          <ac:spMkLst>
            <pc:docMk/>
            <pc:sldMk cId="1553275655" sldId="272"/>
            <ac:spMk id="11" creationId="{B4E616E5-73F8-45FF-B6C2-18781A5E508A}"/>
          </ac:spMkLst>
        </pc:spChg>
        <pc:picChg chg="add del mod">
          <ac:chgData name="Rita Goncalves" userId="3a311afb-86ac-43aa-9bc4-586dd271cf77" providerId="ADAL" clId="{65880784-A20D-45E9-BB32-1CA3AAE63F84}" dt="2018-04-20T11:16:46.292" v="2551" actId="478"/>
          <ac:picMkLst>
            <pc:docMk/>
            <pc:sldMk cId="1553275655" sldId="272"/>
            <ac:picMk id="9" creationId="{41D4F5E8-947F-43F9-B7A4-48B1926BE779}"/>
          </ac:picMkLst>
        </pc:picChg>
        <pc:picChg chg="add mod ord modCrop">
          <ac:chgData name="Rita Goncalves" userId="3a311afb-86ac-43aa-9bc4-586dd271cf77" providerId="ADAL" clId="{65880784-A20D-45E9-BB32-1CA3AAE63F84}" dt="2018-04-20T11:17:37.746" v="2564" actId="171"/>
          <ac:picMkLst>
            <pc:docMk/>
            <pc:sldMk cId="1553275655" sldId="272"/>
            <ac:picMk id="12" creationId="{B6F8BC32-8AE7-4579-B75D-40D499EDDB6A}"/>
          </ac:picMkLst>
        </pc:picChg>
        <pc:cxnChg chg="add">
          <ac:chgData name="Rita Goncalves" userId="3a311afb-86ac-43aa-9bc4-586dd271cf77" providerId="ADAL" clId="{65880784-A20D-45E9-BB32-1CA3AAE63F84}" dt="2018-04-19T18:18:34.369" v="2034" actId="478"/>
          <ac:cxnSpMkLst>
            <pc:docMk/>
            <pc:sldMk cId="1553275655" sldId="272"/>
            <ac:cxnSpMk id="7" creationId="{23AAA0FA-6E2E-4601-86AF-3E007B5C32EF}"/>
          </ac:cxnSpMkLst>
        </pc:cxnChg>
      </pc:sldChg>
      <pc:sldChg chg="addSp delSp modSp add">
        <pc:chgData name="Rita Goncalves" userId="3a311afb-86ac-43aa-9bc4-586dd271cf77" providerId="ADAL" clId="{65880784-A20D-45E9-BB32-1CA3AAE63F84}" dt="2018-04-20T08:51:25.157" v="2548" actId="1035"/>
        <pc:sldMkLst>
          <pc:docMk/>
          <pc:sldMk cId="3497992159" sldId="273"/>
        </pc:sldMkLst>
        <pc:spChg chg="add del mod">
          <ac:chgData name="Rita Goncalves" userId="3a311afb-86ac-43aa-9bc4-586dd271cf77" providerId="ADAL" clId="{65880784-A20D-45E9-BB32-1CA3AAE63F84}" dt="2018-04-20T08:42:15.496" v="2520" actId="478"/>
          <ac:spMkLst>
            <pc:docMk/>
            <pc:sldMk cId="3497992159" sldId="273"/>
            <ac:spMk id="2" creationId="{D965375D-75C2-44AE-8ED8-1E6A67AAFEE7}"/>
          </ac:spMkLst>
        </pc:spChg>
        <pc:spChg chg="add del mod">
          <ac:chgData name="Rita Goncalves" userId="3a311afb-86ac-43aa-9bc4-586dd271cf77" providerId="ADAL" clId="{65880784-A20D-45E9-BB32-1CA3AAE63F84}" dt="2018-04-20T08:51:11.523" v="2542" actId="478"/>
          <ac:spMkLst>
            <pc:docMk/>
            <pc:sldMk cId="3497992159" sldId="273"/>
            <ac:spMk id="2" creationId="{0987AC94-8946-474E-9921-9678F60655BD}"/>
          </ac:spMkLst>
        </pc:spChg>
        <pc:spChg chg="del">
          <ac:chgData name="Rita Goncalves" userId="3a311afb-86ac-43aa-9bc4-586dd271cf77" providerId="ADAL" clId="{65880784-A20D-45E9-BB32-1CA3AAE63F84}" dt="2018-04-19T20:53:16.053" v="2437" actId="478"/>
          <ac:spMkLst>
            <pc:docMk/>
            <pc:sldMk cId="3497992159" sldId="273"/>
            <ac:spMk id="2" creationId="{D4C34E77-F213-4AD5-8331-5666FA30B7F8}"/>
          </ac:spMkLst>
        </pc:spChg>
        <pc:spChg chg="add del mod ord">
          <ac:chgData name="Rita Goncalves" userId="3a311afb-86ac-43aa-9bc4-586dd271cf77" providerId="ADAL" clId="{65880784-A20D-45E9-BB32-1CA3AAE63F84}" dt="2018-04-20T08:49:47.477" v="2522" actId="478"/>
          <ac:spMkLst>
            <pc:docMk/>
            <pc:sldMk cId="3497992159" sldId="273"/>
            <ac:spMk id="3" creationId="{4DD88456-7579-4637-AA47-DACEF7113DAA}"/>
          </ac:spMkLst>
        </pc:spChg>
        <pc:spChg chg="del">
          <ac:chgData name="Rita Goncalves" userId="3a311afb-86ac-43aa-9bc4-586dd271cf77" providerId="ADAL" clId="{65880784-A20D-45E9-BB32-1CA3AAE63F84}" dt="2018-04-19T20:53:16.053" v="2437" actId="478"/>
          <ac:spMkLst>
            <pc:docMk/>
            <pc:sldMk cId="3497992159" sldId="273"/>
            <ac:spMk id="3" creationId="{62EDE790-C063-436A-9437-664AF58D82F2}"/>
          </ac:spMkLst>
        </pc:spChg>
        <pc:spChg chg="add ord">
          <ac:chgData name="Rita Goncalves" userId="3a311afb-86ac-43aa-9bc4-586dd271cf77" providerId="ADAL" clId="{65880784-A20D-45E9-BB32-1CA3AAE63F84}" dt="2018-04-20T08:50:26.749" v="2530" actId="170"/>
          <ac:spMkLst>
            <pc:docMk/>
            <pc:sldMk cId="3497992159" sldId="273"/>
            <ac:spMk id="5" creationId="{C5F336B3-91B8-4AED-9B7C-0B5B9E676F3C}"/>
          </ac:spMkLst>
        </pc:spChg>
        <pc:spChg chg="add ord">
          <ac:chgData name="Rita Goncalves" userId="3a311afb-86ac-43aa-9bc4-586dd271cf77" providerId="ADAL" clId="{65880784-A20D-45E9-BB32-1CA3AAE63F84}" dt="2018-04-20T08:50:26.749" v="2530" actId="170"/>
          <ac:spMkLst>
            <pc:docMk/>
            <pc:sldMk cId="3497992159" sldId="273"/>
            <ac:spMk id="6" creationId="{54A56DFE-4DE8-4961-8819-F5AF81C4C303}"/>
          </ac:spMkLst>
        </pc:spChg>
        <pc:spChg chg="add del mod">
          <ac:chgData name="Rita Goncalves" userId="3a311afb-86ac-43aa-9bc4-586dd271cf77" providerId="ADAL" clId="{65880784-A20D-45E9-BB32-1CA3AAE63F84}" dt="2018-04-19T20:57:32.947" v="2458" actId="478"/>
          <ac:spMkLst>
            <pc:docMk/>
            <pc:sldMk cId="3497992159" sldId="273"/>
            <ac:spMk id="7" creationId="{492B93B3-BE1A-4426-B0A5-D2AF663DA4FA}"/>
          </ac:spMkLst>
        </pc:spChg>
        <pc:spChg chg="add">
          <ac:chgData name="Rita Goncalves" userId="3a311afb-86ac-43aa-9bc4-586dd271cf77" providerId="ADAL" clId="{65880784-A20D-45E9-BB32-1CA3AAE63F84}" dt="2018-04-19T20:55:13.983" v="2445" actId="478"/>
          <ac:spMkLst>
            <pc:docMk/>
            <pc:sldMk cId="3497992159" sldId="273"/>
            <ac:spMk id="8" creationId="{EA5C50AF-B631-475A-85A3-F95196E0B34A}"/>
          </ac:spMkLst>
        </pc:spChg>
        <pc:spChg chg="add del mod ord">
          <ac:chgData name="Rita Goncalves" userId="3a311afb-86ac-43aa-9bc4-586dd271cf77" providerId="ADAL" clId="{65880784-A20D-45E9-BB32-1CA3AAE63F84}" dt="2018-04-20T08:51:16.624" v="2543" actId="478"/>
          <ac:spMkLst>
            <pc:docMk/>
            <pc:sldMk cId="3497992159" sldId="273"/>
            <ac:spMk id="9" creationId="{57416B00-E864-46BE-8CD0-EECECC84F760}"/>
          </ac:spMkLst>
        </pc:spChg>
        <pc:spChg chg="add mod ord">
          <ac:chgData name="Rita Goncalves" userId="3a311afb-86ac-43aa-9bc4-586dd271cf77" providerId="ADAL" clId="{65880784-A20D-45E9-BB32-1CA3AAE63F84}" dt="2018-04-20T08:34:34.012" v="2497" actId="171"/>
          <ac:spMkLst>
            <pc:docMk/>
            <pc:sldMk cId="3497992159" sldId="273"/>
            <ac:spMk id="10" creationId="{B445F841-4906-4124-97ED-30463C119A46}"/>
          </ac:spMkLst>
        </pc:spChg>
        <pc:spChg chg="add del mod">
          <ac:chgData name="Rita Goncalves" userId="3a311afb-86ac-43aa-9bc4-586dd271cf77" providerId="ADAL" clId="{65880784-A20D-45E9-BB32-1CA3AAE63F84}" dt="2018-04-19T20:57:36.369" v="2460" actId="478"/>
          <ac:spMkLst>
            <pc:docMk/>
            <pc:sldMk cId="3497992159" sldId="273"/>
            <ac:spMk id="10" creationId="{E92A2261-19D9-4EFA-B00C-CE9C43F89B13}"/>
          </ac:spMkLst>
        </pc:spChg>
        <pc:spChg chg="add">
          <ac:chgData name="Rita Goncalves" userId="3a311afb-86ac-43aa-9bc4-586dd271cf77" providerId="ADAL" clId="{65880784-A20D-45E9-BB32-1CA3AAE63F84}" dt="2018-04-19T20:57:33.252" v="2459" actId="478"/>
          <ac:spMkLst>
            <pc:docMk/>
            <pc:sldMk cId="3497992159" sldId="273"/>
            <ac:spMk id="11" creationId="{1D2D159F-395B-444C-BFDC-7F51C3E4E7B4}"/>
          </ac:spMkLst>
        </pc:spChg>
        <pc:picChg chg="mod modCrop">
          <ac:chgData name="Rita Goncalves" userId="3a311afb-86ac-43aa-9bc4-586dd271cf77" providerId="ADAL" clId="{65880784-A20D-45E9-BB32-1CA3AAE63F84}" dt="2018-04-20T08:33:56.946" v="2488" actId="1076"/>
          <ac:picMkLst>
            <pc:docMk/>
            <pc:sldMk cId="3497992159" sldId="273"/>
            <ac:picMk id="2" creationId="{201CE60D-C447-4076-8DF2-5E9E8F603915}"/>
          </ac:picMkLst>
        </pc:picChg>
        <pc:picChg chg="mod">
          <ac:chgData name="Rita Goncalves" userId="3a311afb-86ac-43aa-9bc4-586dd271cf77" providerId="ADAL" clId="{65880784-A20D-45E9-BB32-1CA3AAE63F84}" dt="2018-04-20T08:51:25.157" v="2548" actId="1035"/>
          <ac:picMkLst>
            <pc:docMk/>
            <pc:sldMk cId="3497992159" sldId="273"/>
            <ac:picMk id="11" creationId="{6F4EFB25-D6E4-4B11-88A4-D20B75C15F49}"/>
          </ac:picMkLst>
        </pc:picChg>
        <pc:cxnChg chg="add">
          <ac:chgData name="Rita Goncalves" userId="3a311afb-86ac-43aa-9bc4-586dd271cf77" providerId="ADAL" clId="{65880784-A20D-45E9-BB32-1CA3AAE63F84}" dt="2018-04-19T20:53:13.244" v="2436" actId="478"/>
          <ac:cxnSpMkLst>
            <pc:docMk/>
            <pc:sldMk cId="3497992159" sldId="273"/>
            <ac:cxnSpMk id="4" creationId="{96570097-5FF1-4B49-AE08-405ECA985AD1}"/>
          </ac:cxnSpMkLst>
        </pc:cxnChg>
      </pc:sldChg>
      <pc:sldMasterChg chg="modSldLayout">
        <pc:chgData name="Rita Goncalves" userId="3a311afb-86ac-43aa-9bc4-586dd271cf77" providerId="ADAL" clId="{65880784-A20D-45E9-BB32-1CA3AAE63F84}" dt="2018-04-19T21:03:17.834" v="2468" actId="1035"/>
        <pc:sldMasterMkLst>
          <pc:docMk/>
          <pc:sldMasterMk cId="2417677937" sldId="2147483699"/>
        </pc:sldMasterMkLst>
        <pc:sldLayoutChg chg="modSp">
          <pc:chgData name="Rita Goncalves" userId="3a311afb-86ac-43aa-9bc4-586dd271cf77" providerId="ADAL" clId="{65880784-A20D-45E9-BB32-1CA3AAE63F84}" dt="2018-04-19T21:03:17.834" v="2468" actId="1035"/>
          <pc:sldLayoutMkLst>
            <pc:docMk/>
            <pc:sldMasterMk cId="2417677937" sldId="2147483699"/>
            <pc:sldLayoutMk cId="1211912067" sldId="2147483700"/>
          </pc:sldLayoutMkLst>
          <pc:picChg chg="mod">
            <ac:chgData name="Rita Goncalves" userId="3a311afb-86ac-43aa-9bc4-586dd271cf77" providerId="ADAL" clId="{65880784-A20D-45E9-BB32-1CA3AAE63F84}" dt="2018-04-19T21:03:17.834" v="2468" actId="1035"/>
            <ac:picMkLst>
              <pc:docMk/>
              <pc:sldMasterMk cId="2417677937" sldId="2147483699"/>
              <pc:sldLayoutMk cId="1211912067" sldId="2147483700"/>
              <ac:picMk id="7" creationId="{BFB3D6D7-883E-4C84-A604-62681178B789}"/>
            </ac:picMkLst>
          </pc:picChg>
        </pc:sldLayoutChg>
        <pc:sldLayoutChg chg="addSp delSp modSp">
          <pc:chgData name="Rita Goncalves" userId="3a311afb-86ac-43aa-9bc4-586dd271cf77" providerId="ADAL" clId="{65880784-A20D-45E9-BB32-1CA3AAE63F84}" dt="2018-04-19T16:22:57.953" v="817" actId="1076"/>
          <pc:sldLayoutMkLst>
            <pc:docMk/>
            <pc:sldMasterMk cId="2417677937" sldId="2147483699"/>
            <pc:sldLayoutMk cId="3174298494" sldId="2147483701"/>
          </pc:sldLayoutMkLst>
          <pc:spChg chg="mod">
            <ac:chgData name="Rita Goncalves" userId="3a311afb-86ac-43aa-9bc4-586dd271cf77" providerId="ADAL" clId="{65880784-A20D-45E9-BB32-1CA3AAE63F84}" dt="2018-04-19T16:16:39.699" v="415" actId="207"/>
            <ac:spMkLst>
              <pc:docMk/>
              <pc:sldMasterMk cId="2417677937" sldId="2147483699"/>
              <pc:sldLayoutMk cId="3174298494" sldId="2147483701"/>
              <ac:spMk id="6" creationId="{00000000-0000-0000-0000-000000000000}"/>
            </ac:spMkLst>
          </pc:spChg>
          <pc:picChg chg="add mod">
            <ac:chgData name="Rita Goncalves" userId="3a311afb-86ac-43aa-9bc4-586dd271cf77" providerId="ADAL" clId="{65880784-A20D-45E9-BB32-1CA3AAE63F84}" dt="2018-04-19T16:22:57.953" v="817" actId="1076"/>
            <ac:picMkLst>
              <pc:docMk/>
              <pc:sldMasterMk cId="2417677937" sldId="2147483699"/>
              <pc:sldLayoutMk cId="3174298494" sldId="2147483701"/>
              <ac:picMk id="7" creationId="{3C8E43B1-13EA-4FEE-868C-8A61E6EA174B}"/>
            </ac:picMkLst>
          </pc:picChg>
          <pc:picChg chg="del mod modCrop">
            <ac:chgData name="Rita Goncalves" userId="3a311afb-86ac-43aa-9bc4-586dd271cf77" providerId="ADAL" clId="{65880784-A20D-45E9-BB32-1CA3AAE63F84}" dt="2018-04-19T16:22:29.435" v="810" actId="478"/>
            <ac:picMkLst>
              <pc:docMk/>
              <pc:sldMasterMk cId="2417677937" sldId="2147483699"/>
              <pc:sldLayoutMk cId="3174298494" sldId="2147483701"/>
              <ac:picMk id="8" creationId="{47C7AE98-2A32-4F19-9076-79DA223305C0}"/>
            </ac:picMkLst>
          </pc:picChg>
        </pc:sldLayoutChg>
      </pc:sldMasterChg>
    </pc:docChg>
  </pc:docChgLst>
  <pc:docChgLst>
    <pc:chgData name="Rita Goncalves (1160912)" userId="S::1160912@isep.ipp.pt::3a311afb-86ac-43aa-9bc4-586dd271cf77" providerId="AD" clId="Web-{4EEDA27C-5DF5-48EA-86CE-6725B49E3339}"/>
    <pc:docChg chg="modSld">
      <pc:chgData name="Rita Goncalves (1160912)" userId="S::1160912@isep.ipp.pt::3a311afb-86ac-43aa-9bc4-586dd271cf77" providerId="AD" clId="Web-{4EEDA27C-5DF5-48EA-86CE-6725B49E3339}" dt="2018-04-20T09:49:35.153" v="15"/>
      <pc:docMkLst>
        <pc:docMk/>
      </pc:docMkLst>
      <pc:sldChg chg="addSp delSp modSp">
        <pc:chgData name="Rita Goncalves (1160912)" userId="S::1160912@isep.ipp.pt::3a311afb-86ac-43aa-9bc4-586dd271cf77" providerId="AD" clId="Web-{4EEDA27C-5DF5-48EA-86CE-6725B49E3339}" dt="2018-04-20T09:49:01.809" v="5"/>
        <pc:sldMkLst>
          <pc:docMk/>
          <pc:sldMk cId="3144770239" sldId="259"/>
        </pc:sldMkLst>
        <pc:spChg chg="del">
          <ac:chgData name="Rita Goncalves (1160912)" userId="S::1160912@isep.ipp.pt::3a311afb-86ac-43aa-9bc4-586dd271cf77" providerId="AD" clId="Web-{4EEDA27C-5DF5-48EA-86CE-6725B49E3339}" dt="2018-04-20T09:48:17.120" v="0"/>
          <ac:spMkLst>
            <pc:docMk/>
            <pc:sldMk cId="3144770239" sldId="259"/>
            <ac:spMk id="3" creationId="{D0A78C13-E7E5-4EDE-A748-4733D7178D98}"/>
          </ac:spMkLst>
        </pc:spChg>
        <pc:spChg chg="add del mod">
          <ac:chgData name="Rita Goncalves (1160912)" userId="S::1160912@isep.ipp.pt::3a311afb-86ac-43aa-9bc4-586dd271cf77" providerId="AD" clId="Web-{4EEDA27C-5DF5-48EA-86CE-6725B49E3339}" dt="2018-04-20T09:48:44.121" v="1"/>
          <ac:spMkLst>
            <pc:docMk/>
            <pc:sldMk cId="3144770239" sldId="259"/>
            <ac:spMk id="8" creationId="{F48D909E-2ECF-4DFC-BCE6-5A5771EA4CD6}"/>
          </ac:spMkLst>
        </pc:spChg>
        <pc:picChg chg="add mod ord modCrop">
          <ac:chgData name="Rita Goncalves (1160912)" userId="S::1160912@isep.ipp.pt::3a311afb-86ac-43aa-9bc4-586dd271cf77" providerId="AD" clId="Web-{4EEDA27C-5DF5-48EA-86CE-6725B49E3339}" dt="2018-04-20T09:49:01.809" v="5"/>
          <ac:picMkLst>
            <pc:docMk/>
            <pc:sldMk cId="3144770239" sldId="259"/>
            <ac:picMk id="9" creationId="{C192A4A5-77BC-420D-B7A3-9F4D85B64BF1}"/>
          </ac:picMkLst>
        </pc:picChg>
      </pc:sldChg>
      <pc:sldChg chg="addSp delSp modSp">
        <pc:chgData name="Rita Goncalves (1160912)" userId="S::1160912@isep.ipp.pt::3a311afb-86ac-43aa-9bc4-586dd271cf77" providerId="AD" clId="Web-{4EEDA27C-5DF5-48EA-86CE-6725B49E3339}" dt="2018-04-20T09:49:18.450" v="9"/>
        <pc:sldMkLst>
          <pc:docMk/>
          <pc:sldMk cId="2299240441" sldId="267"/>
        </pc:sldMkLst>
        <pc:spChg chg="del">
          <ac:chgData name="Rita Goncalves (1160912)" userId="S::1160912@isep.ipp.pt::3a311afb-86ac-43aa-9bc4-586dd271cf77" providerId="AD" clId="Web-{4EEDA27C-5DF5-48EA-86CE-6725B49E3339}" dt="2018-04-20T09:49:10.934" v="7"/>
          <ac:spMkLst>
            <pc:docMk/>
            <pc:sldMk cId="2299240441" sldId="267"/>
            <ac:spMk id="3" creationId="{D0A78C13-E7E5-4EDE-A748-4733D7178D98}"/>
          </ac:spMkLst>
        </pc:spChg>
        <pc:spChg chg="add del mod">
          <ac:chgData name="Rita Goncalves (1160912)" userId="S::1160912@isep.ipp.pt::3a311afb-86ac-43aa-9bc4-586dd271cf77" providerId="AD" clId="Web-{4EEDA27C-5DF5-48EA-86CE-6725B49E3339}" dt="2018-04-20T09:49:16.778" v="8"/>
          <ac:spMkLst>
            <pc:docMk/>
            <pc:sldMk cId="2299240441" sldId="267"/>
            <ac:spMk id="7" creationId="{1CF37889-53D6-49E2-ACC4-6F29A43CF5AF}"/>
          </ac:spMkLst>
        </pc:spChg>
        <pc:picChg chg="del">
          <ac:chgData name="Rita Goncalves (1160912)" userId="S::1160912@isep.ipp.pt::3a311afb-86ac-43aa-9bc4-586dd271cf77" providerId="AD" clId="Web-{4EEDA27C-5DF5-48EA-86CE-6725B49E3339}" dt="2018-04-20T09:49:09.262" v="6"/>
          <ac:picMkLst>
            <pc:docMk/>
            <pc:sldMk cId="2299240441" sldId="267"/>
            <ac:picMk id="2" creationId="{AF376F19-3DDD-46B7-B141-9F4D6F2BDBE6}"/>
          </ac:picMkLst>
        </pc:picChg>
        <pc:picChg chg="add mod ord">
          <ac:chgData name="Rita Goncalves (1160912)" userId="S::1160912@isep.ipp.pt::3a311afb-86ac-43aa-9bc4-586dd271cf77" providerId="AD" clId="Web-{4EEDA27C-5DF5-48EA-86CE-6725B49E3339}" dt="2018-04-20T09:49:18.450" v="9"/>
          <ac:picMkLst>
            <pc:docMk/>
            <pc:sldMk cId="2299240441" sldId="267"/>
            <ac:picMk id="10" creationId="{41584497-AC27-4428-AD7D-0F8D1562622B}"/>
          </ac:picMkLst>
        </pc:picChg>
      </pc:sldChg>
      <pc:sldChg chg="addSp delSp modSp">
        <pc:chgData name="Rita Goncalves (1160912)" userId="S::1160912@isep.ipp.pt::3a311afb-86ac-43aa-9bc4-586dd271cf77" providerId="AD" clId="Web-{4EEDA27C-5DF5-48EA-86CE-6725B49E3339}" dt="2018-04-20T09:49:35.153" v="15"/>
        <pc:sldMkLst>
          <pc:docMk/>
          <pc:sldMk cId="2783586951" sldId="268"/>
        </pc:sldMkLst>
        <pc:spChg chg="del mod">
          <ac:chgData name="Rita Goncalves (1160912)" userId="S::1160912@isep.ipp.pt::3a311afb-86ac-43aa-9bc4-586dd271cf77" providerId="AD" clId="Web-{4EEDA27C-5DF5-48EA-86CE-6725B49E3339}" dt="2018-04-20T09:49:23.184" v="13"/>
          <ac:spMkLst>
            <pc:docMk/>
            <pc:sldMk cId="2783586951" sldId="268"/>
            <ac:spMk id="3" creationId="{D0A78C13-E7E5-4EDE-A748-4733D7178D98}"/>
          </ac:spMkLst>
        </pc:spChg>
        <pc:spChg chg="add del mod">
          <ac:chgData name="Rita Goncalves (1160912)" userId="S::1160912@isep.ipp.pt::3a311afb-86ac-43aa-9bc4-586dd271cf77" providerId="AD" clId="Web-{4EEDA27C-5DF5-48EA-86CE-6725B49E3339}" dt="2018-04-20T09:49:32.934" v="14"/>
          <ac:spMkLst>
            <pc:docMk/>
            <pc:sldMk cId="2783586951" sldId="268"/>
            <ac:spMk id="6" creationId="{8022CCAC-42EA-4282-9B3F-6C7C6A653244}"/>
          </ac:spMkLst>
        </pc:spChg>
        <pc:picChg chg="add mod ord">
          <ac:chgData name="Rita Goncalves (1160912)" userId="S::1160912@isep.ipp.pt::3a311afb-86ac-43aa-9bc4-586dd271cf77" providerId="AD" clId="Web-{4EEDA27C-5DF5-48EA-86CE-6725B49E3339}" dt="2018-04-20T09:49:35.153" v="15"/>
          <ac:picMkLst>
            <pc:docMk/>
            <pc:sldMk cId="2783586951" sldId="268"/>
            <ac:picMk id="7" creationId="{24C54EBA-9F19-44C0-8761-B5CA1385ED89}"/>
          </ac:picMkLst>
        </pc:picChg>
      </pc:sldChg>
    </pc:docChg>
  </pc:docChgLst>
  <pc:docChgLst>
    <pc:chgData name="Ana Guerra (1161191)" userId="S::1161191@isep.ipp.pt::b6d35619-4dfb-4c45-9bc3-37125a9f539d" providerId="AD" clId="Web-{EFC49609-15C6-477D-BCAA-3EE8C10F4F3F}"/>
    <pc:docChg chg="modSld">
      <pc:chgData name="Ana Guerra (1161191)" userId="S::1161191@isep.ipp.pt::b6d35619-4dfb-4c45-9bc3-37125a9f539d" providerId="AD" clId="Web-{EFC49609-15C6-477D-BCAA-3EE8C10F4F3F}" dt="2018-04-20T08:28:59.635" v="2"/>
      <pc:docMkLst>
        <pc:docMk/>
      </pc:docMkLst>
      <pc:sldChg chg="modSp">
        <pc:chgData name="Ana Guerra (1161191)" userId="S::1161191@isep.ipp.pt::b6d35619-4dfb-4c45-9bc3-37125a9f539d" providerId="AD" clId="Web-{EFC49609-15C6-477D-BCAA-3EE8C10F4F3F}" dt="2018-04-20T08:28:59.635" v="2"/>
        <pc:sldMkLst>
          <pc:docMk/>
          <pc:sldMk cId="2887733762" sldId="269"/>
        </pc:sldMkLst>
        <pc:picChg chg="mod">
          <ac:chgData name="Ana Guerra (1161191)" userId="S::1161191@isep.ipp.pt::b6d35619-4dfb-4c45-9bc3-37125a9f539d" providerId="AD" clId="Web-{EFC49609-15C6-477D-BCAA-3EE8C10F4F3F}" dt="2018-04-20T08:28:59.635" v="2"/>
          <ac:picMkLst>
            <pc:docMk/>
            <pc:sldMk cId="2887733762" sldId="269"/>
            <ac:picMk id="8" creationId="{F7332A33-1EAD-4012-BC08-A7FBDA10C32F}"/>
          </ac:picMkLst>
        </pc:picChg>
      </pc:sldChg>
    </pc:docChg>
  </pc:docChgLst>
  <pc:docChgLst>
    <pc:chgData name="João Moreira (1160928)" userId="S::1160928@isep.ipp.pt::4ed97b9a-c8bc-4b15-b583-21e5f3a1ac76" providerId="AD" clId="Web-{4517F357-B3AE-4177-889E-C8E4C74694EF}"/>
    <pc:docChg chg="modSld">
      <pc:chgData name="João Moreira (1160928)" userId="S::1160928@isep.ipp.pt::4ed97b9a-c8bc-4b15-b583-21e5f3a1ac76" providerId="AD" clId="Web-{4517F357-B3AE-4177-889E-C8E4C74694EF}" dt="2018-04-20T11:32:38.601" v="1"/>
      <pc:docMkLst>
        <pc:docMk/>
      </pc:docMkLst>
      <pc:sldChg chg="addSp delSp">
        <pc:chgData name="João Moreira (1160928)" userId="S::1160928@isep.ipp.pt::4ed97b9a-c8bc-4b15-b583-21e5f3a1ac76" providerId="AD" clId="Web-{4517F357-B3AE-4177-889E-C8E4C74694EF}" dt="2018-04-20T11:32:38.601" v="1"/>
        <pc:sldMkLst>
          <pc:docMk/>
          <pc:sldMk cId="3144770239" sldId="259"/>
        </pc:sldMkLst>
        <pc:picChg chg="add del">
          <ac:chgData name="João Moreira (1160928)" userId="S::1160928@isep.ipp.pt::4ed97b9a-c8bc-4b15-b583-21e5f3a1ac76" providerId="AD" clId="Web-{4517F357-B3AE-4177-889E-C8E4C74694EF}" dt="2018-04-20T11:32:38.601" v="1"/>
          <ac:picMkLst>
            <pc:docMk/>
            <pc:sldMk cId="3144770239" sldId="259"/>
            <ac:picMk id="7" creationId="{54D99828-BF01-45A5-BE1B-D88861B60376}"/>
          </ac:picMkLst>
        </pc:picChg>
      </pc:sldChg>
    </pc:docChg>
  </pc:docChgLst>
  <pc:docChgLst>
    <pc:chgData name="Rita Goncalves (1160912)" userId="S::1160912@isep.ipp.pt::3a311afb-86ac-43aa-9bc4-586dd271cf77" providerId="AD" clId="Web-{94FB9BE4-C970-400F-8542-64563FB1F6E8}"/>
    <pc:docChg chg="modSld">
      <pc:chgData name="Rita Goncalves (1160912)" userId="S::1160912@isep.ipp.pt::3a311afb-86ac-43aa-9bc4-586dd271cf77" providerId="AD" clId="Web-{94FB9BE4-C970-400F-8542-64563FB1F6E8}" dt="2018-04-19T16:08:26.871" v="39"/>
      <pc:docMkLst>
        <pc:docMk/>
      </pc:docMkLst>
      <pc:sldChg chg="modSp">
        <pc:chgData name="Rita Goncalves (1160912)" userId="S::1160912@isep.ipp.pt::3a311afb-86ac-43aa-9bc4-586dd271cf77" providerId="AD" clId="Web-{94FB9BE4-C970-400F-8542-64563FB1F6E8}" dt="2018-04-19T16:07:43.918" v="22"/>
        <pc:sldMkLst>
          <pc:docMk/>
          <pc:sldMk cId="1651231454" sldId="256"/>
        </pc:sldMkLst>
        <pc:spChg chg="mod">
          <ac:chgData name="Rita Goncalves (1160912)" userId="S::1160912@isep.ipp.pt::3a311afb-86ac-43aa-9bc4-586dd271cf77" providerId="AD" clId="Web-{94FB9BE4-C970-400F-8542-64563FB1F6E8}" dt="2018-04-19T16:07:43.918" v="22"/>
          <ac:spMkLst>
            <pc:docMk/>
            <pc:sldMk cId="1651231454" sldId="256"/>
            <ac:spMk id="5" creationId="{2426D80E-2DB5-4BE4-9A64-E00C2C06188A}"/>
          </ac:spMkLst>
        </pc:spChg>
      </pc:sldChg>
      <pc:sldChg chg="addSp modSp">
        <pc:chgData name="Rita Goncalves (1160912)" userId="S::1160912@isep.ipp.pt::3a311afb-86ac-43aa-9bc4-586dd271cf77" providerId="AD" clId="Web-{94FB9BE4-C970-400F-8542-64563FB1F6E8}" dt="2018-04-19T16:08:26.871" v="39"/>
        <pc:sldMkLst>
          <pc:docMk/>
          <pc:sldMk cId="3144770239" sldId="259"/>
        </pc:sldMkLst>
        <pc:spChg chg="mod">
          <ac:chgData name="Rita Goncalves (1160912)" userId="S::1160912@isep.ipp.pt::3a311afb-86ac-43aa-9bc4-586dd271cf77" providerId="AD" clId="Web-{94FB9BE4-C970-400F-8542-64563FB1F6E8}" dt="2018-04-19T16:08:02.559" v="30"/>
          <ac:spMkLst>
            <pc:docMk/>
            <pc:sldMk cId="3144770239" sldId="259"/>
            <ac:spMk id="2" creationId="{B86A2158-AA31-469E-B523-80583B183233}"/>
          </ac:spMkLst>
        </pc:spChg>
        <pc:spChg chg="add mod">
          <ac:chgData name="Rita Goncalves (1160912)" userId="S::1160912@isep.ipp.pt::3a311afb-86ac-43aa-9bc4-586dd271cf77" providerId="AD" clId="Web-{94FB9BE4-C970-400F-8542-64563FB1F6E8}" dt="2018-04-19T16:08:26.871" v="39"/>
          <ac:spMkLst>
            <pc:docMk/>
            <pc:sldMk cId="3144770239" sldId="259"/>
            <ac:spMk id="6" creationId="{7E613B5C-1322-4B94-99FB-84F1056899E4}"/>
          </ac:spMkLst>
        </pc:spChg>
      </pc:sldChg>
      <pc:sldChg chg="modSp">
        <pc:chgData name="Rita Goncalves (1160912)" userId="S::1160912@isep.ipp.pt::3a311afb-86ac-43aa-9bc4-586dd271cf77" providerId="AD" clId="Web-{94FB9BE4-C970-400F-8542-64563FB1F6E8}" dt="2018-04-19T16:07:34.825" v="5"/>
        <pc:sldMkLst>
          <pc:docMk/>
          <pc:sldMk cId="3758695034" sldId="262"/>
        </pc:sldMkLst>
        <pc:spChg chg="mod">
          <ac:chgData name="Rita Goncalves (1160912)" userId="S::1160912@isep.ipp.pt::3a311afb-86ac-43aa-9bc4-586dd271cf77" providerId="AD" clId="Web-{94FB9BE4-C970-400F-8542-64563FB1F6E8}" dt="2018-04-19T16:07:34.825" v="5"/>
          <ac:spMkLst>
            <pc:docMk/>
            <pc:sldMk cId="3758695034" sldId="262"/>
            <ac:spMk id="2" creationId="{EC5EB1AA-FCA1-4D81-A39E-B57DFF890072}"/>
          </ac:spMkLst>
        </pc:spChg>
      </pc:sldChg>
    </pc:docChg>
  </pc:docChgLst>
  <pc:docChgLst>
    <pc:chgData name="Joana Pinheiro (1161380)" userId="60198fd9-b889-447d-86dc-ed8d04c1205f" providerId="ADAL" clId="{1590FFD4-7525-4CA5-90FB-8D50AF6E7A95}"/>
    <pc:docChg chg="undo custSel addSld modSld sldOrd">
      <pc:chgData name="Joana Pinheiro (1161380)" userId="60198fd9-b889-447d-86dc-ed8d04c1205f" providerId="ADAL" clId="{1590FFD4-7525-4CA5-90FB-8D50AF6E7A95}" dt="2018-04-20T10:27:02.023" v="144" actId="1076"/>
      <pc:docMkLst>
        <pc:docMk/>
      </pc:docMkLst>
      <pc:sldChg chg="addSp modSp ord">
        <pc:chgData name="Joana Pinheiro (1161380)" userId="60198fd9-b889-447d-86dc-ed8d04c1205f" providerId="ADAL" clId="{1590FFD4-7525-4CA5-90FB-8D50AF6E7A95}" dt="2018-04-20T10:05:03.491" v="138" actId="1076"/>
        <pc:sldMkLst>
          <pc:docMk/>
          <pc:sldMk cId="3230322588" sldId="263"/>
        </pc:sldMkLst>
        <pc:spChg chg="mod ord">
          <ac:chgData name="Joana Pinheiro (1161380)" userId="60198fd9-b889-447d-86dc-ed8d04c1205f" providerId="ADAL" clId="{1590FFD4-7525-4CA5-90FB-8D50AF6E7A95}" dt="2018-04-20T09:06:46.510" v="14" actId="1076"/>
          <ac:spMkLst>
            <pc:docMk/>
            <pc:sldMk cId="3230322588" sldId="263"/>
            <ac:spMk id="8" creationId="{6FAF0C21-01E3-4F05-858C-F297648591C1}"/>
          </ac:spMkLst>
        </pc:spChg>
        <pc:spChg chg="mod">
          <ac:chgData name="Joana Pinheiro (1161380)" userId="60198fd9-b889-447d-86dc-ed8d04c1205f" providerId="ADAL" clId="{1590FFD4-7525-4CA5-90FB-8D50AF6E7A95}" dt="2018-04-20T09:24:52.787" v="135" actId="20577"/>
          <ac:spMkLst>
            <pc:docMk/>
            <pc:sldMk cId="3230322588" sldId="263"/>
            <ac:spMk id="18" creationId="{094A971E-68E9-4FDE-AF0E-6E65D78EA807}"/>
          </ac:spMkLst>
        </pc:spChg>
        <pc:spChg chg="mod">
          <ac:chgData name="Joana Pinheiro (1161380)" userId="60198fd9-b889-447d-86dc-ed8d04c1205f" providerId="ADAL" clId="{1590FFD4-7525-4CA5-90FB-8D50AF6E7A95}" dt="2018-04-20T09:24:58.288" v="136" actId="20577"/>
          <ac:spMkLst>
            <pc:docMk/>
            <pc:sldMk cId="3230322588" sldId="263"/>
            <ac:spMk id="28" creationId="{A2814F26-F7D2-4E84-8B53-A15C4652B69B}"/>
          </ac:spMkLst>
        </pc:spChg>
        <pc:cxnChg chg="mod">
          <ac:chgData name="Joana Pinheiro (1161380)" userId="60198fd9-b889-447d-86dc-ed8d04c1205f" providerId="ADAL" clId="{1590FFD4-7525-4CA5-90FB-8D50AF6E7A95}" dt="2018-04-20T09:07:04.463" v="19" actId="1076"/>
          <ac:cxnSpMkLst>
            <pc:docMk/>
            <pc:sldMk cId="3230322588" sldId="263"/>
            <ac:cxnSpMk id="24" creationId="{C63DEAB7-F6AD-48C7-BD55-ED181AA4D82D}"/>
          </ac:cxnSpMkLst>
        </pc:cxnChg>
        <pc:cxnChg chg="mod">
          <ac:chgData name="Joana Pinheiro (1161380)" userId="60198fd9-b889-447d-86dc-ed8d04c1205f" providerId="ADAL" clId="{1590FFD4-7525-4CA5-90FB-8D50AF6E7A95}" dt="2018-04-20T09:06:16" v="3" actId="14100"/>
          <ac:cxnSpMkLst>
            <pc:docMk/>
            <pc:sldMk cId="3230322588" sldId="263"/>
            <ac:cxnSpMk id="29" creationId="{B43A9D37-F810-4A66-8BA0-A4359D8323DA}"/>
          </ac:cxnSpMkLst>
        </pc:cxnChg>
        <pc:cxnChg chg="add mod">
          <ac:chgData name="Joana Pinheiro (1161380)" userId="60198fd9-b889-447d-86dc-ed8d04c1205f" providerId="ADAL" clId="{1590FFD4-7525-4CA5-90FB-8D50AF6E7A95}" dt="2018-04-20T09:06:35.537" v="11" actId="1037"/>
          <ac:cxnSpMkLst>
            <pc:docMk/>
            <pc:sldMk cId="3230322588" sldId="263"/>
            <ac:cxnSpMk id="30" creationId="{2683AC24-4B59-4D91-8259-9613026FB47D}"/>
          </ac:cxnSpMkLst>
        </pc:cxnChg>
        <pc:cxnChg chg="add mod ord">
          <ac:chgData name="Joana Pinheiro (1161380)" userId="60198fd9-b889-447d-86dc-ed8d04c1205f" providerId="ADAL" clId="{1590FFD4-7525-4CA5-90FB-8D50AF6E7A95}" dt="2018-04-20T09:07:17.106" v="27" actId="14100"/>
          <ac:cxnSpMkLst>
            <pc:docMk/>
            <pc:sldMk cId="3230322588" sldId="263"/>
            <ac:cxnSpMk id="31" creationId="{49E1E8DF-6A3C-4847-BB9D-855F936D619C}"/>
          </ac:cxnSpMkLst>
        </pc:cxnChg>
        <pc:cxnChg chg="mod">
          <ac:chgData name="Joana Pinheiro (1161380)" userId="60198fd9-b889-447d-86dc-ed8d04c1205f" providerId="ADAL" clId="{1590FFD4-7525-4CA5-90FB-8D50AF6E7A95}" dt="2018-04-20T09:06:21.464" v="5" actId="1036"/>
          <ac:cxnSpMkLst>
            <pc:docMk/>
            <pc:sldMk cId="3230322588" sldId="263"/>
            <ac:cxnSpMk id="32" creationId="{D0ED0C55-94E9-4BE1-9372-4506A48FD8D6}"/>
          </ac:cxnSpMkLst>
        </pc:cxnChg>
        <pc:cxnChg chg="mod">
          <ac:chgData name="Joana Pinheiro (1161380)" userId="60198fd9-b889-447d-86dc-ed8d04c1205f" providerId="ADAL" clId="{1590FFD4-7525-4CA5-90FB-8D50AF6E7A95}" dt="2018-04-20T09:06:49.160" v="15" actId="14100"/>
          <ac:cxnSpMkLst>
            <pc:docMk/>
            <pc:sldMk cId="3230322588" sldId="263"/>
            <ac:cxnSpMk id="36" creationId="{460DB028-CB15-4B25-A30A-ACEBB7F563F5}"/>
          </ac:cxnSpMkLst>
        </pc:cxnChg>
      </pc:sldChg>
      <pc:sldChg chg="addSp delSp modSp">
        <pc:chgData name="Joana Pinheiro (1161380)" userId="60198fd9-b889-447d-86dc-ed8d04c1205f" providerId="ADAL" clId="{1590FFD4-7525-4CA5-90FB-8D50AF6E7A95}" dt="2018-04-20T09:22:08.984" v="93" actId="1582"/>
        <pc:sldMkLst>
          <pc:docMk/>
          <pc:sldMk cId="3741450002" sldId="265"/>
        </pc:sldMkLst>
        <pc:spChg chg="del mod">
          <ac:chgData name="Joana Pinheiro (1161380)" userId="60198fd9-b889-447d-86dc-ed8d04c1205f" providerId="ADAL" clId="{1590FFD4-7525-4CA5-90FB-8D50AF6E7A95}" dt="2018-04-20T09:20:23.327" v="77" actId="931"/>
          <ac:spMkLst>
            <pc:docMk/>
            <pc:sldMk cId="3741450002" sldId="265"/>
            <ac:spMk id="6" creationId="{DC48612A-ECBB-4457-BEE4-DA8F73F469F0}"/>
          </ac:spMkLst>
        </pc:spChg>
        <pc:spChg chg="add mod">
          <ac:chgData name="Joana Pinheiro (1161380)" userId="60198fd9-b889-447d-86dc-ed8d04c1205f" providerId="ADAL" clId="{1590FFD4-7525-4CA5-90FB-8D50AF6E7A95}" dt="2018-04-20T09:22:08.984" v="93" actId="1582"/>
          <ac:spMkLst>
            <pc:docMk/>
            <pc:sldMk cId="3741450002" sldId="265"/>
            <ac:spMk id="10" creationId="{BAFF1EC0-7E9D-478B-A76A-DF98E3B7AD52}"/>
          </ac:spMkLst>
        </pc:spChg>
        <pc:picChg chg="add mod">
          <ac:chgData name="Joana Pinheiro (1161380)" userId="60198fd9-b889-447d-86dc-ed8d04c1205f" providerId="ADAL" clId="{1590FFD4-7525-4CA5-90FB-8D50AF6E7A95}" dt="2018-04-20T09:20:57.530" v="87" actId="1076"/>
          <ac:picMkLst>
            <pc:docMk/>
            <pc:sldMk cId="3741450002" sldId="265"/>
            <ac:picMk id="5" creationId="{2ADEC28F-A84B-45AF-9EF3-6EE9CBB06338}"/>
          </ac:picMkLst>
        </pc:picChg>
        <pc:picChg chg="add mod">
          <ac:chgData name="Joana Pinheiro (1161380)" userId="60198fd9-b889-447d-86dc-ed8d04c1205f" providerId="ADAL" clId="{1590FFD4-7525-4CA5-90FB-8D50AF6E7A95}" dt="2018-04-20T09:21:18.555" v="89" actId="1076"/>
          <ac:picMkLst>
            <pc:docMk/>
            <pc:sldMk cId="3741450002" sldId="265"/>
            <ac:picMk id="9" creationId="{EC1544FE-AEA7-467C-8558-AF21AED4753F}"/>
          </ac:picMkLst>
        </pc:picChg>
      </pc:sldChg>
      <pc:sldChg chg="addSp delSp modSp">
        <pc:chgData name="Joana Pinheiro (1161380)" userId="60198fd9-b889-447d-86dc-ed8d04c1205f" providerId="ADAL" clId="{1590FFD4-7525-4CA5-90FB-8D50AF6E7A95}" dt="2018-04-20T10:26:43.883" v="141" actId="1076"/>
        <pc:sldMkLst>
          <pc:docMk/>
          <pc:sldMk cId="2299240441" sldId="267"/>
        </pc:sldMkLst>
        <pc:spChg chg="add del mod">
          <ac:chgData name="Joana Pinheiro (1161380)" userId="60198fd9-b889-447d-86dc-ed8d04c1205f" providerId="ADAL" clId="{1590FFD4-7525-4CA5-90FB-8D50AF6E7A95}" dt="2018-04-20T10:26:40.723" v="140" actId="931"/>
          <ac:spMkLst>
            <pc:docMk/>
            <pc:sldMk cId="2299240441" sldId="267"/>
            <ac:spMk id="7" creationId="{443C85A6-9A35-4364-B4C7-BA19D4A4E622}"/>
          </ac:spMkLst>
        </pc:spChg>
        <pc:picChg chg="add">
          <ac:chgData name="Joana Pinheiro (1161380)" userId="60198fd9-b889-447d-86dc-ed8d04c1205f" providerId="ADAL" clId="{1590FFD4-7525-4CA5-90FB-8D50AF6E7A95}" dt="2018-04-20T09:45:57.509" v="137" actId="1076"/>
          <ac:picMkLst>
            <pc:docMk/>
            <pc:sldMk cId="2299240441" sldId="267"/>
            <ac:picMk id="2" creationId="{AF376F19-3DDD-46B7-B141-9F4D6F2BDBE6}"/>
          </ac:picMkLst>
        </pc:picChg>
        <pc:picChg chg="del">
          <ac:chgData name="Joana Pinheiro (1161380)" userId="60198fd9-b889-447d-86dc-ed8d04c1205f" providerId="ADAL" clId="{1590FFD4-7525-4CA5-90FB-8D50AF6E7A95}" dt="2018-04-20T10:26:25.525" v="139" actId="478"/>
          <ac:picMkLst>
            <pc:docMk/>
            <pc:sldMk cId="2299240441" sldId="267"/>
            <ac:picMk id="10" creationId="{41584497-AC27-4428-AD7D-0F8D1562622B}"/>
          </ac:picMkLst>
        </pc:picChg>
        <pc:picChg chg="add mod">
          <ac:chgData name="Joana Pinheiro (1161380)" userId="60198fd9-b889-447d-86dc-ed8d04c1205f" providerId="ADAL" clId="{1590FFD4-7525-4CA5-90FB-8D50AF6E7A95}" dt="2018-04-20T10:26:43.883" v="141" actId="1076"/>
          <ac:picMkLst>
            <pc:docMk/>
            <pc:sldMk cId="2299240441" sldId="267"/>
            <ac:picMk id="12" creationId="{717F669A-2682-4FF1-BE2A-964372AB03E3}"/>
          </ac:picMkLst>
        </pc:picChg>
      </pc:sldChg>
      <pc:sldChg chg="addSp delSp modSp">
        <pc:chgData name="Joana Pinheiro (1161380)" userId="60198fd9-b889-447d-86dc-ed8d04c1205f" providerId="ADAL" clId="{1590FFD4-7525-4CA5-90FB-8D50AF6E7A95}" dt="2018-04-20T10:27:02.023" v="144" actId="1076"/>
        <pc:sldMkLst>
          <pc:docMk/>
          <pc:sldMk cId="2783586951" sldId="268"/>
        </pc:sldMkLst>
        <pc:spChg chg="add del mod">
          <ac:chgData name="Joana Pinheiro (1161380)" userId="60198fd9-b889-447d-86dc-ed8d04c1205f" providerId="ADAL" clId="{1590FFD4-7525-4CA5-90FB-8D50AF6E7A95}" dt="2018-04-20T10:26:59.954" v="143" actId="931"/>
          <ac:spMkLst>
            <pc:docMk/>
            <pc:sldMk cId="2783586951" sldId="268"/>
            <ac:spMk id="6" creationId="{2FE9CD89-21E6-4E91-A96C-15684A6EE4A0}"/>
          </ac:spMkLst>
        </pc:spChg>
        <pc:picChg chg="del">
          <ac:chgData name="Joana Pinheiro (1161380)" userId="60198fd9-b889-447d-86dc-ed8d04c1205f" providerId="ADAL" clId="{1590FFD4-7525-4CA5-90FB-8D50AF6E7A95}" dt="2018-04-20T10:26:50.327" v="142" actId="478"/>
          <ac:picMkLst>
            <pc:docMk/>
            <pc:sldMk cId="2783586951" sldId="268"/>
            <ac:picMk id="7" creationId="{24C54EBA-9F19-44C0-8761-B5CA1385ED89}"/>
          </ac:picMkLst>
        </pc:picChg>
        <pc:picChg chg="add mod">
          <ac:chgData name="Joana Pinheiro (1161380)" userId="60198fd9-b889-447d-86dc-ed8d04c1205f" providerId="ADAL" clId="{1590FFD4-7525-4CA5-90FB-8D50AF6E7A95}" dt="2018-04-20T10:27:02.023" v="144" actId="1076"/>
          <ac:picMkLst>
            <pc:docMk/>
            <pc:sldMk cId="2783586951" sldId="268"/>
            <ac:picMk id="11" creationId="{05C192FB-931E-4B18-A4F3-9887ABA4CBAF}"/>
          </ac:picMkLst>
        </pc:picChg>
      </pc:sldChg>
      <pc:sldChg chg="addSp delSp modSp add">
        <pc:chgData name="Joana Pinheiro (1161380)" userId="60198fd9-b889-447d-86dc-ed8d04c1205f" providerId="ADAL" clId="{1590FFD4-7525-4CA5-90FB-8D50AF6E7A95}" dt="2018-04-20T09:23:00.402" v="102" actId="1076"/>
        <pc:sldMkLst>
          <pc:docMk/>
          <pc:sldMk cId="3895505501" sldId="274"/>
        </pc:sldMkLst>
        <pc:spChg chg="add del mod">
          <ac:chgData name="Joana Pinheiro (1161380)" userId="60198fd9-b889-447d-86dc-ed8d04c1205f" providerId="ADAL" clId="{1590FFD4-7525-4CA5-90FB-8D50AF6E7A95}" dt="2018-04-20T09:22:51.925" v="100" actId="931"/>
          <ac:spMkLst>
            <pc:docMk/>
            <pc:sldMk cId="3895505501" sldId="274"/>
            <ac:spMk id="6" creationId="{C1F22202-89AD-432D-9075-CB8007D3B9B2}"/>
          </ac:spMkLst>
        </pc:spChg>
        <pc:spChg chg="del">
          <ac:chgData name="Joana Pinheiro (1161380)" userId="60198fd9-b889-447d-86dc-ed8d04c1205f" providerId="ADAL" clId="{1590FFD4-7525-4CA5-90FB-8D50AF6E7A95}" dt="2018-04-20T09:22:33.207" v="98" actId="478"/>
          <ac:spMkLst>
            <pc:docMk/>
            <pc:sldMk cId="3895505501" sldId="274"/>
            <ac:spMk id="10" creationId="{BAFF1EC0-7E9D-478B-A76A-DF98E3B7AD52}"/>
          </ac:spMkLst>
        </pc:spChg>
        <pc:picChg chg="del">
          <ac:chgData name="Joana Pinheiro (1161380)" userId="60198fd9-b889-447d-86dc-ed8d04c1205f" providerId="ADAL" clId="{1590FFD4-7525-4CA5-90FB-8D50AF6E7A95}" dt="2018-04-20T09:22:23.969" v="95" actId="478"/>
          <ac:picMkLst>
            <pc:docMk/>
            <pc:sldMk cId="3895505501" sldId="274"/>
            <ac:picMk id="5" creationId="{2ADEC28F-A84B-45AF-9EF3-6EE9CBB06338}"/>
          </ac:picMkLst>
        </pc:picChg>
        <pc:picChg chg="del">
          <ac:chgData name="Joana Pinheiro (1161380)" userId="60198fd9-b889-447d-86dc-ed8d04c1205f" providerId="ADAL" clId="{1590FFD4-7525-4CA5-90FB-8D50AF6E7A95}" dt="2018-04-20T09:22:26.376" v="96" actId="478"/>
          <ac:picMkLst>
            <pc:docMk/>
            <pc:sldMk cId="3895505501" sldId="274"/>
            <ac:picMk id="9" creationId="{EC1544FE-AEA7-467C-8558-AF21AED4753F}"/>
          </ac:picMkLst>
        </pc:picChg>
        <pc:picChg chg="add mod">
          <ac:chgData name="Joana Pinheiro (1161380)" userId="60198fd9-b889-447d-86dc-ed8d04c1205f" providerId="ADAL" clId="{1590FFD4-7525-4CA5-90FB-8D50AF6E7A95}" dt="2018-04-20T09:23:00.402" v="102" actId="1076"/>
          <ac:picMkLst>
            <pc:docMk/>
            <pc:sldMk cId="3895505501" sldId="274"/>
            <ac:picMk id="12" creationId="{DCE43AD7-C0C7-4301-8ACE-91D67A9C6899}"/>
          </ac:picMkLst>
        </pc:picChg>
      </pc:sldChg>
    </pc:docChg>
  </pc:docChgLst>
  <pc:docChgLst>
    <pc:chgData name="António Sousa (1161371)" userId="S::1161371@isep.ipp.pt::3ce89f0d-67ec-4212-8a17-956f9c1a8d54" providerId="AD" clId="Web-{AC839A65-761D-4CE2-B26E-C43159D5A999}"/>
    <pc:docChg chg="modSld">
      <pc:chgData name="António Sousa (1161371)" userId="S::1161371@isep.ipp.pt::3ce89f0d-67ec-4212-8a17-956f9c1a8d54" providerId="AD" clId="Web-{AC839A65-761D-4CE2-B26E-C43159D5A999}" dt="2018-04-20T02:10:31.113" v="3"/>
      <pc:docMkLst>
        <pc:docMk/>
      </pc:docMkLst>
      <pc:sldChg chg="addSp delSp modSp">
        <pc:chgData name="António Sousa (1161371)" userId="S::1161371@isep.ipp.pt::3ce89f0d-67ec-4212-8a17-956f9c1a8d54" providerId="AD" clId="Web-{AC839A65-761D-4CE2-B26E-C43159D5A999}" dt="2018-04-20T02:10:31.113" v="3"/>
        <pc:sldMkLst>
          <pc:docMk/>
          <pc:sldMk cId="2887733762" sldId="269"/>
        </pc:sldMkLst>
        <pc:spChg chg="add mod">
          <ac:chgData name="António Sousa (1161371)" userId="S::1161371@isep.ipp.pt::3ce89f0d-67ec-4212-8a17-956f9c1a8d54" providerId="AD" clId="Web-{AC839A65-761D-4CE2-B26E-C43159D5A999}" dt="2018-04-20T02:10:31.113" v="3"/>
          <ac:spMkLst>
            <pc:docMk/>
            <pc:sldMk cId="2887733762" sldId="269"/>
            <ac:spMk id="3" creationId="{8252C4FA-1C1A-4DA2-B080-C5C5BDF6FB96}"/>
          </ac:spMkLst>
        </pc:spChg>
        <pc:spChg chg="del">
          <ac:chgData name="António Sousa (1161371)" userId="S::1161371@isep.ipp.pt::3ce89f0d-67ec-4212-8a17-956f9c1a8d54" providerId="AD" clId="Web-{AC839A65-761D-4CE2-B26E-C43159D5A999}" dt="2018-04-20T02:10:31.113" v="3"/>
          <ac:spMkLst>
            <pc:docMk/>
            <pc:sldMk cId="2887733762" sldId="269"/>
            <ac:spMk id="9" creationId="{7BEC496D-A7A8-42A0-AAF8-C1F36842B72A}"/>
          </ac:spMkLst>
        </pc:spChg>
      </pc:sldChg>
      <pc:sldChg chg="modSp">
        <pc:chgData name="António Sousa (1161371)" userId="S::1161371@isep.ipp.pt::3ce89f0d-67ec-4212-8a17-956f9c1a8d54" providerId="AD" clId="Web-{AC839A65-761D-4CE2-B26E-C43159D5A999}" dt="2018-04-19T21:48:54.268" v="0"/>
        <pc:sldMkLst>
          <pc:docMk/>
          <pc:sldMk cId="1553275655" sldId="272"/>
        </pc:sldMkLst>
        <pc:spChg chg="mod">
          <ac:chgData name="António Sousa (1161371)" userId="S::1161371@isep.ipp.pt::3ce89f0d-67ec-4212-8a17-956f9c1a8d54" providerId="AD" clId="Web-{AC839A65-761D-4CE2-B26E-C43159D5A999}" dt="2018-04-19T21:48:54.268" v="0"/>
          <ac:spMkLst>
            <pc:docMk/>
            <pc:sldMk cId="1553275655" sldId="272"/>
            <ac:spMk id="5" creationId="{5B9DA2B6-D8AD-4522-9C65-1495E64E23CF}"/>
          </ac:spMkLst>
        </pc:spChg>
      </pc:sldChg>
    </pc:docChg>
  </pc:docChgLst>
  <pc:docChgLst>
    <pc:chgData name="Joana Pinheiro (1161380)" userId="S::1161380@isep.ipp.pt::60198fd9-b889-447d-86dc-ed8d04c1205f" providerId="AD" clId="Web-{8A6B9FAE-8C14-44DC-9508-0F08A7930A23}"/>
    <pc:docChg chg="delSld modSld sldOrd">
      <pc:chgData name="Joana Pinheiro (1161380)" userId="S::1161380@isep.ipp.pt::60198fd9-b889-447d-86dc-ed8d04c1205f" providerId="AD" clId="Web-{8A6B9FAE-8C14-44DC-9508-0F08A7930A23}" dt="2018-04-20T09:05:33.395" v="14"/>
      <pc:docMkLst>
        <pc:docMk/>
      </pc:docMkLst>
      <pc:sldChg chg="addSp modSp">
        <pc:chgData name="Joana Pinheiro (1161380)" userId="S::1161380@isep.ipp.pt::60198fd9-b889-447d-86dc-ed8d04c1205f" providerId="AD" clId="Web-{8A6B9FAE-8C14-44DC-9508-0F08A7930A23}" dt="2018-04-20T09:05:33.395" v="14"/>
        <pc:sldMkLst>
          <pc:docMk/>
          <pc:sldMk cId="3230322588" sldId="263"/>
        </pc:sldMkLst>
        <pc:spChg chg="add mod">
          <ac:chgData name="Joana Pinheiro (1161380)" userId="S::1161380@isep.ipp.pt::60198fd9-b889-447d-86dc-ed8d04c1205f" providerId="AD" clId="Web-{8A6B9FAE-8C14-44DC-9508-0F08A7930A23}" dt="2018-04-20T09:05:33.395" v="14"/>
          <ac:spMkLst>
            <pc:docMk/>
            <pc:sldMk cId="3230322588" sldId="263"/>
            <ac:spMk id="28" creationId="{A2814F26-F7D2-4E84-8B53-A15C4652B69B}"/>
          </ac:spMkLst>
        </pc:spChg>
        <pc:cxnChg chg="add mod">
          <ac:chgData name="Joana Pinheiro (1161380)" userId="S::1161380@isep.ipp.pt::60198fd9-b889-447d-86dc-ed8d04c1205f" providerId="AD" clId="Web-{8A6B9FAE-8C14-44DC-9508-0F08A7930A23}" dt="2018-04-20T09:05:10.255" v="11"/>
          <ac:cxnSpMkLst>
            <pc:docMk/>
            <pc:sldMk cId="3230322588" sldId="263"/>
            <ac:cxnSpMk id="24" creationId="{C63DEAB7-F6AD-48C7-BD55-ED181AA4D82D}"/>
          </ac:cxnSpMkLst>
        </pc:cxnChg>
        <pc:cxnChg chg="mod">
          <ac:chgData name="Joana Pinheiro (1161380)" userId="S::1161380@isep.ipp.pt::60198fd9-b889-447d-86dc-ed8d04c1205f" providerId="AD" clId="Web-{8A6B9FAE-8C14-44DC-9508-0F08A7930A23}" dt="2018-04-20T09:05:15.411" v="12"/>
          <ac:cxnSpMkLst>
            <pc:docMk/>
            <pc:sldMk cId="3230322588" sldId="263"/>
            <ac:cxnSpMk id="29" creationId="{B43A9D37-F810-4A66-8BA0-A4359D8323DA}"/>
          </ac:cxnSpMkLst>
        </pc:cxnChg>
      </pc:sldChg>
      <pc:sldChg chg="addSp delSp modSp">
        <pc:chgData name="Joana Pinheiro (1161380)" userId="S::1161380@isep.ipp.pt::60198fd9-b889-447d-86dc-ed8d04c1205f" providerId="AD" clId="Web-{8A6B9FAE-8C14-44DC-9508-0F08A7930A23}" dt="2018-04-20T08:13:55.902" v="6"/>
        <pc:sldMkLst>
          <pc:docMk/>
          <pc:sldMk cId="2887733762" sldId="269"/>
        </pc:sldMkLst>
        <pc:spChg chg="add del mod">
          <ac:chgData name="Joana Pinheiro (1161380)" userId="S::1161380@isep.ipp.pt::60198fd9-b889-447d-86dc-ed8d04c1205f" providerId="AD" clId="Web-{8A6B9FAE-8C14-44DC-9508-0F08A7930A23}" dt="2018-04-20T08:13:39.199" v="3"/>
          <ac:spMkLst>
            <pc:docMk/>
            <pc:sldMk cId="2887733762" sldId="269"/>
            <ac:spMk id="7" creationId="{558EC310-1B4D-4828-91C5-D1402DCBF7AF}"/>
          </ac:spMkLst>
        </pc:spChg>
        <pc:picChg chg="del">
          <ac:chgData name="Joana Pinheiro (1161380)" userId="S::1161380@isep.ipp.pt::60198fd9-b889-447d-86dc-ed8d04c1205f" providerId="AD" clId="Web-{8A6B9FAE-8C14-44DC-9508-0F08A7930A23}" dt="2018-04-20T08:13:30.496" v="2"/>
          <ac:picMkLst>
            <pc:docMk/>
            <pc:sldMk cId="2887733762" sldId="269"/>
            <ac:picMk id="2" creationId="{4D0C93A5-EDB3-4302-9B4F-9A3E60BBF499}"/>
          </ac:picMkLst>
        </pc:picChg>
        <pc:picChg chg="add mod ord">
          <ac:chgData name="Joana Pinheiro (1161380)" userId="S::1161380@isep.ipp.pt::60198fd9-b889-447d-86dc-ed8d04c1205f" providerId="AD" clId="Web-{8A6B9FAE-8C14-44DC-9508-0F08A7930A23}" dt="2018-04-20T08:13:55.902" v="6"/>
          <ac:picMkLst>
            <pc:docMk/>
            <pc:sldMk cId="2887733762" sldId="269"/>
            <ac:picMk id="8" creationId="{F7332A33-1EAD-4012-BC08-A7FBDA10C32F}"/>
          </ac:picMkLst>
        </pc:picChg>
      </pc:sldChg>
      <pc:sldChg chg="del ord">
        <pc:chgData name="Joana Pinheiro (1161380)" userId="S::1161380@isep.ipp.pt::60198fd9-b889-447d-86dc-ed8d04c1205f" providerId="AD" clId="Web-{8A6B9FAE-8C14-44DC-9508-0F08A7930A23}" dt="2018-04-20T07:52:23.397" v="1"/>
        <pc:sldMkLst>
          <pc:docMk/>
          <pc:sldMk cId="1802488227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EA7F4-51B0-4185-B6FD-1055062A9FB0}" type="datetimeFigureOut">
              <a:rPr lang="pt-PT" smtClean="0"/>
              <a:t>20/04/2018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652B-AB65-4584-8C7A-9973A9B5BC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865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5CF1-7AAA-4C75-AC86-3001B79DFF3A}" type="datetime1">
              <a:rPr lang="pt-PT" smtClean="0"/>
              <a:t>20/04/2018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B3D6D7-883E-4C84-A604-62681178B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92" y="5962172"/>
            <a:ext cx="744415" cy="7593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D9DE6C5-67A5-431C-B86E-E4BFB3D846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63" y="5821363"/>
            <a:ext cx="4750552" cy="9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1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1F9F-0813-4E43-B02C-D1F03D8879EF}" type="datetime1">
              <a:rPr lang="pt-PT" smtClean="0"/>
              <a:t>20/04/2018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504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3059-8F09-4988-889E-9804FB5CC87E}" type="datetime1">
              <a:rPr lang="pt-PT" smtClean="0"/>
              <a:t>20/04/2018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184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D5D2-8BC7-4666-9C0D-4D3162F42DC7}" type="datetime1">
              <a:rPr lang="pt-PT" smtClean="0"/>
              <a:t>20/04/2018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EBB422"/>
                </a:solidFill>
                <a:latin typeface="Arial Nova Cond" panose="020B0506020202020204" pitchFamily="34" charset="0"/>
              </a:defRPr>
            </a:lvl1pPr>
          </a:lstStyle>
          <a:p>
            <a:fld id="{B1B931DA-CA70-4D02-9B65-06B36AB65179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B349891-C4BB-45F7-B523-9D8458C917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92" y="5962172"/>
            <a:ext cx="744415" cy="7593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A733766-D3C9-4A78-86A4-BA71B1457A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63" y="5821363"/>
            <a:ext cx="4750552" cy="9135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8E43B1-13EA-4FEE-868C-8A61E6EA17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15970" y="228282"/>
            <a:ext cx="1274519" cy="13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07AB-B6D0-49EB-B4B1-2D8B24663240}" type="datetime1">
              <a:rPr lang="pt-PT" smtClean="0"/>
              <a:t>20/04/2018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530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82E3-8A4E-4C46-9A89-515DF0595085}" type="datetime1">
              <a:rPr lang="pt-PT" smtClean="0"/>
              <a:t>20/04/2018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33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FCF-F970-4807-B947-99625FDC96AC}" type="datetime1">
              <a:rPr lang="pt-PT" smtClean="0"/>
              <a:t>20/04/2018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BB44-BAAE-42FD-97EE-15CE965743F0}" type="datetime1">
              <a:rPr lang="pt-PT" smtClean="0"/>
              <a:t>20/04/2018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F56-288B-453D-9EE5-645B5556ECBF}" type="datetime1">
              <a:rPr lang="pt-PT" smtClean="0"/>
              <a:t>20/04/2018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97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1C53-39C4-49A7-99E7-9E6A7FC16D8C}" type="datetime1">
              <a:rPr lang="pt-PT" smtClean="0"/>
              <a:t>20/04/2018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933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452A-3C11-42AC-8ACA-8DE8F12EEDE4}" type="datetime1">
              <a:rPr lang="pt-PT" smtClean="0"/>
              <a:t>20/04/2018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53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B816CD-6A1D-46C9-88CC-EA2D30A7B514}" type="datetime1">
              <a:rPr lang="pt-PT" smtClean="0"/>
              <a:t>20/04/2018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31DA-CA70-4D02-9B65-06B36AB651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767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9F3C9B-532F-4D3E-908A-EA3ECB7D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9" y="3136705"/>
            <a:ext cx="2599485" cy="247062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PT">
                <a:latin typeface="Arial Nova Light" panose="020B0304020202020204" pitchFamily="34" charset="0"/>
              </a:rPr>
              <a:t>António Sousa –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 1161371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Gil Durão –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1160936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Joana Pinheiro –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1161380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João Freitas –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1160907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João Moreira –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1160928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Margarida Guerra –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1161191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Pedro Portela –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1150782</a:t>
            </a:r>
          </a:p>
          <a:p>
            <a:pPr algn="l"/>
            <a:r>
              <a:rPr lang="pt-PT">
                <a:latin typeface="Arial Nova Light" panose="020B0304020202020204" pitchFamily="34" charset="0"/>
              </a:rPr>
              <a:t>Rita Gonçalves –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rPr>
              <a:t>1160912</a:t>
            </a:r>
          </a:p>
        </p:txBody>
      </p:sp>
      <p:pic>
        <p:nvPicPr>
          <p:cNvPr id="1032" name="Picture 8" descr="Feedback_Monkey_Full.png">
            <a:extLst>
              <a:ext uri="{FF2B5EF4-FFF2-40B4-BE49-F238E27FC236}">
                <a16:creationId xmlns:a16="http://schemas.microsoft.com/office/drawing/2014/main" id="{C1D003BF-ADB3-4107-8980-06B582FCC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" b="12201"/>
          <a:stretch/>
        </p:blipFill>
        <p:spPr bwMode="auto">
          <a:xfrm>
            <a:off x="3719092" y="1732084"/>
            <a:ext cx="7353300" cy="22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EAF8D64-9275-4B9C-B5C3-F556589BC22B}"/>
              </a:ext>
            </a:extLst>
          </p:cNvPr>
          <p:cNvCxnSpPr>
            <a:cxnSpLocks/>
          </p:cNvCxnSpPr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26D80E-2DB5-4BE4-9A64-E00C2C06188A}"/>
              </a:ext>
            </a:extLst>
          </p:cNvPr>
          <p:cNvSpPr txBox="1"/>
          <p:nvPr/>
        </p:nvSpPr>
        <p:spPr>
          <a:xfrm>
            <a:off x="249139" y="393788"/>
            <a:ext cx="2599485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PT" sz="4400">
                <a:solidFill>
                  <a:srgbClr val="1B848E"/>
                </a:solidFill>
                <a:latin typeface="Franklin Gothic Medium"/>
              </a:rPr>
              <a:t>SPRINT III GRUPO 3</a:t>
            </a:r>
            <a:endParaRPr lang="pt-PT" sz="4400">
              <a:latin typeface="Franklin Gothic Medium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2CF0AA8-E4D2-4864-B86C-09A5E29531B6}"/>
              </a:ext>
            </a:extLst>
          </p:cNvPr>
          <p:cNvCxnSpPr>
            <a:cxnSpLocks/>
          </p:cNvCxnSpPr>
          <p:nvPr/>
        </p:nvCxnSpPr>
        <p:spPr>
          <a:xfrm>
            <a:off x="3097763" y="0"/>
            <a:ext cx="0" cy="5723793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3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96570097-5FF1-4B49-AE08-405ECA985AD1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B445F841-4906-4124-97ED-30463C119A46}"/>
              </a:ext>
            </a:extLst>
          </p:cNvPr>
          <p:cNvSpPr/>
          <p:nvPr/>
        </p:nvSpPr>
        <p:spPr>
          <a:xfrm>
            <a:off x="0" y="5203126"/>
            <a:ext cx="703755" cy="1111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Marcador de Posição do Número do Diapositivo 2">
            <a:extLst>
              <a:ext uri="{FF2B5EF4-FFF2-40B4-BE49-F238E27FC236}">
                <a16:creationId xmlns:a16="http://schemas.microsoft.com/office/drawing/2014/main" id="{EA5C50AF-B631-475A-85A3-F95196E0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B1B931DA-CA70-4D02-9B65-06B36AB65179}" type="slidenum">
              <a:rPr lang="pt-PT" smtClean="0"/>
              <a:t>10</a:t>
            </a:fld>
            <a:endParaRPr lang="pt-PT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5F336B3-91B8-4AED-9B7C-0B5B9E676F3C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>
                <a:solidFill>
                  <a:srgbClr val="1B848E"/>
                </a:solidFill>
                <a:latin typeface="Franklin Gothic Medium"/>
              </a:rPr>
              <a:t>LPROG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56DFE-4DE8-4961-8819-F5AF81C4C303}"/>
              </a:ext>
            </a:extLst>
          </p:cNvPr>
          <p:cNvSpPr txBox="1"/>
          <p:nvPr/>
        </p:nvSpPr>
        <p:spPr>
          <a:xfrm>
            <a:off x="247966" y="961337"/>
            <a:ext cx="807494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EBB422"/>
                </a:solidFill>
                <a:latin typeface="Franklin Gothic Medium"/>
              </a:rPr>
              <a:t>US280 – </a:t>
            </a:r>
            <a:r>
              <a:rPr lang="en-US" sz="3200" dirty="0" err="1">
                <a:solidFill>
                  <a:srgbClr val="EBB422"/>
                </a:solidFill>
                <a:latin typeface="Franklin Gothic Medium"/>
              </a:rPr>
              <a:t>Adicionar</a:t>
            </a:r>
            <a:r>
              <a:rPr lang="en-US" sz="3200" dirty="0">
                <a:solidFill>
                  <a:srgbClr val="EBB422"/>
                </a:solidFill>
                <a:latin typeface="Franklin Gothic Medium"/>
              </a:rPr>
              <a:t> </a:t>
            </a:r>
            <a:r>
              <a:rPr lang="en-US" sz="3200" dirty="0" err="1">
                <a:solidFill>
                  <a:srgbClr val="EBB422"/>
                </a:solidFill>
                <a:latin typeface="Franklin Gothic Medium"/>
              </a:rPr>
              <a:t>Utilizadores</a:t>
            </a:r>
            <a:r>
              <a:rPr lang="en-US" sz="3200" dirty="0">
                <a:solidFill>
                  <a:srgbClr val="EBB422"/>
                </a:solidFill>
                <a:latin typeface="Franklin Gothic Medium"/>
              </a:rPr>
              <a:t> a </a:t>
            </a:r>
            <a:r>
              <a:rPr lang="en-US" sz="3200" dirty="0" err="1">
                <a:solidFill>
                  <a:srgbClr val="EBB422"/>
                </a:solidFill>
                <a:latin typeface="Franklin Gothic Medium"/>
              </a:rPr>
              <a:t>Inquérito</a:t>
            </a:r>
            <a:endParaRPr lang="en-US" sz="3200" dirty="0">
              <a:solidFill>
                <a:srgbClr val="EBB422"/>
              </a:solidFill>
              <a:latin typeface="Franklin Gothic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7C8E0D-B83A-41FF-8632-76EADE1B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22069"/>
            <a:ext cx="4114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9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49E1E8DF-6A3C-4847-BB9D-855F936D619C}"/>
              </a:ext>
            </a:extLst>
          </p:cNvPr>
          <p:cNvCxnSpPr>
            <a:cxnSpLocks/>
          </p:cNvCxnSpPr>
          <p:nvPr/>
        </p:nvCxnSpPr>
        <p:spPr>
          <a:xfrm flipV="1">
            <a:off x="2533175" y="3603956"/>
            <a:ext cx="0" cy="911360"/>
          </a:xfrm>
          <a:prstGeom prst="line">
            <a:avLst/>
          </a:prstGeom>
          <a:ln w="7620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3370669A-D2A2-4A32-8061-DCF2204A560D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1C4E530-9303-431D-96BF-775740DF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11</a:t>
            </a:fld>
            <a:endParaRPr lang="pt-PT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5ABEE9D-0330-47B3-BAD9-16A10ED98928}"/>
              </a:ext>
            </a:extLst>
          </p:cNvPr>
          <p:cNvSpPr/>
          <p:nvPr/>
        </p:nvSpPr>
        <p:spPr>
          <a:xfrm>
            <a:off x="8751774" y="1828803"/>
            <a:ext cx="1425283" cy="27991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1B8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E24E7-F206-44DC-BD3F-D68954FCE7B2}"/>
              </a:ext>
            </a:extLst>
          </p:cNvPr>
          <p:cNvSpPr/>
          <p:nvPr/>
        </p:nvSpPr>
        <p:spPr>
          <a:xfrm>
            <a:off x="8880752" y="2118186"/>
            <a:ext cx="1119674" cy="584775"/>
          </a:xfrm>
          <a:prstGeom prst="roundRect">
            <a:avLst>
              <a:gd name="adj" fmla="val 35814"/>
            </a:avLst>
          </a:prstGeom>
          <a:solidFill>
            <a:srgbClr val="1B8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Dispositivo</a:t>
            </a:r>
            <a:r>
              <a:rPr lang="en-GB" sz="1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  Feedback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F5A951-8A64-43FE-95B9-3F1595AE3823}"/>
              </a:ext>
            </a:extLst>
          </p:cNvPr>
          <p:cNvSpPr/>
          <p:nvPr/>
        </p:nvSpPr>
        <p:spPr>
          <a:xfrm>
            <a:off x="8938386" y="2943992"/>
            <a:ext cx="1119674" cy="584775"/>
          </a:xfrm>
          <a:prstGeom prst="roundRect">
            <a:avLst>
              <a:gd name="adj" fmla="val 32623"/>
            </a:avLst>
          </a:prstGeom>
          <a:solidFill>
            <a:srgbClr val="1B8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Dispositivo</a:t>
            </a:r>
            <a:r>
              <a:rPr lang="en-GB" sz="1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 Feedback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7C9F8D-F73F-4271-9B8E-3F670825C7E2}"/>
              </a:ext>
            </a:extLst>
          </p:cNvPr>
          <p:cNvSpPr/>
          <p:nvPr/>
        </p:nvSpPr>
        <p:spPr>
          <a:xfrm>
            <a:off x="8933767" y="3769798"/>
            <a:ext cx="1119674" cy="584775"/>
          </a:xfrm>
          <a:prstGeom prst="roundRect">
            <a:avLst>
              <a:gd name="adj" fmla="val 32623"/>
            </a:avLst>
          </a:prstGeom>
          <a:solidFill>
            <a:srgbClr val="1B8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Dispositivo Feedback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BBF9E-BF9D-42CF-B164-696BC5DC2619}"/>
              </a:ext>
            </a:extLst>
          </p:cNvPr>
          <p:cNvSpPr/>
          <p:nvPr/>
        </p:nvSpPr>
        <p:spPr>
          <a:xfrm>
            <a:off x="5114839" y="2936222"/>
            <a:ext cx="1462565" cy="592545"/>
          </a:xfrm>
          <a:prstGeom prst="roundRect">
            <a:avLst>
              <a:gd name="adj" fmla="val 39005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Zona memória partilhada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DE1F3E09-D542-4D31-9D30-292FD1B34D4B}"/>
              </a:ext>
            </a:extLst>
          </p:cNvPr>
          <p:cNvSpPr/>
          <p:nvPr/>
        </p:nvSpPr>
        <p:spPr>
          <a:xfrm rot="10800000">
            <a:off x="3171275" y="3074818"/>
            <a:ext cx="1671735" cy="307147"/>
          </a:xfrm>
          <a:prstGeom prst="leftArrow">
            <a:avLst>
              <a:gd name="adj1" fmla="val 46230"/>
              <a:gd name="adj2" fmla="val 50000"/>
            </a:avLst>
          </a:prstGeom>
          <a:solidFill>
            <a:srgbClr val="1B8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3D710-FBA6-4472-87AE-DFD7EA5EC556}"/>
              </a:ext>
            </a:extLst>
          </p:cNvPr>
          <p:cNvSpPr txBox="1"/>
          <p:nvPr/>
        </p:nvSpPr>
        <p:spPr>
          <a:xfrm>
            <a:off x="6986580" y="2887937"/>
            <a:ext cx="157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2º </a:t>
            </a:r>
            <a:r>
              <a:rPr lang="en-GB" sz="1300" err="1">
                <a:latin typeface="Arial Nova Cond" panose="020B0506020202020204" pitchFamily="34" charset="0"/>
              </a:rPr>
              <a:t>Escreve</a:t>
            </a:r>
            <a:r>
              <a:rPr lang="en-GB" sz="1300">
                <a:latin typeface="Arial Nova Cond" panose="020B0506020202020204" pitchFamily="34" charset="0"/>
              </a:rPr>
              <a:t> avaliação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109C6-889C-48D3-9C12-E92CE5BD5C21}"/>
              </a:ext>
            </a:extLst>
          </p:cNvPr>
          <p:cNvSpPr txBox="1"/>
          <p:nvPr/>
        </p:nvSpPr>
        <p:spPr>
          <a:xfrm>
            <a:off x="3102119" y="2868985"/>
            <a:ext cx="166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4º</a:t>
            </a:r>
            <a:r>
              <a:rPr lang="en-GB" sz="1300">
                <a:latin typeface="Arial Nova Cond" panose="020B0506020202020204" pitchFamily="34" charset="0"/>
              </a:rPr>
              <a:t> Lê avaliação</a:t>
            </a:r>
          </a:p>
        </p:txBody>
      </p: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D0ED0C55-94E9-4BE1-9372-4506A48FD8D6}"/>
              </a:ext>
            </a:extLst>
          </p:cNvPr>
          <p:cNvCxnSpPr>
            <a:cxnSpLocks/>
          </p:cNvCxnSpPr>
          <p:nvPr/>
        </p:nvCxnSpPr>
        <p:spPr>
          <a:xfrm flipV="1">
            <a:off x="2974019" y="3603956"/>
            <a:ext cx="0" cy="566245"/>
          </a:xfrm>
          <a:prstGeom prst="line">
            <a:avLst/>
          </a:prstGeom>
          <a:ln w="7620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A66E17-484E-4DD6-BF8D-20BF90B1A5DA}"/>
              </a:ext>
            </a:extLst>
          </p:cNvPr>
          <p:cNvSpPr txBox="1"/>
          <p:nvPr/>
        </p:nvSpPr>
        <p:spPr>
          <a:xfrm>
            <a:off x="4485892" y="4826983"/>
            <a:ext cx="291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3º</a:t>
            </a:r>
            <a:r>
              <a:rPr lang="en-GB" sz="1300">
                <a:latin typeface="Arial Nova Cond" panose="020B0506020202020204" pitchFamily="34" charset="0"/>
              </a:rPr>
              <a:t> Informa escrita (</a:t>
            </a:r>
            <a:r>
              <a:rPr lang="en-GB" sz="1300" b="1">
                <a:latin typeface="Arial Nova Cond" panose="020B0506020202020204" pitchFamily="34" charset="0"/>
              </a:rPr>
              <a:t>semáforo 2</a:t>
            </a:r>
            <a:r>
              <a:rPr lang="en-GB" sz="1300">
                <a:latin typeface="Arial Nova Cond" panose="020B050602020202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A971E-68E9-4FDE-AF0E-6E65D78EA807}"/>
              </a:ext>
            </a:extLst>
          </p:cNvPr>
          <p:cNvSpPr txBox="1"/>
          <p:nvPr/>
        </p:nvSpPr>
        <p:spPr>
          <a:xfrm>
            <a:off x="4219548" y="3750487"/>
            <a:ext cx="3445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1º</a:t>
            </a:r>
            <a:r>
              <a:rPr lang="en-GB" sz="1300">
                <a:latin typeface="Arial Nova Cond" panose="020B0506020202020204" pitchFamily="34" charset="0"/>
              </a:rPr>
              <a:t> </a:t>
            </a:r>
            <a:r>
              <a:rPr lang="en-GB" sz="1300" err="1">
                <a:latin typeface="Arial Nova Cond" panose="020B0506020202020204" pitchFamily="34" charset="0"/>
              </a:rPr>
              <a:t>Pede</a:t>
            </a:r>
            <a:r>
              <a:rPr lang="en-GB" sz="1300">
                <a:latin typeface="Arial Nova Cond" panose="020B0506020202020204" pitchFamily="34" charset="0"/>
              </a:rPr>
              <a:t> nova </a:t>
            </a:r>
            <a:r>
              <a:rPr lang="en-GB" sz="1300" err="1">
                <a:latin typeface="Arial Nova Cond" panose="020B0506020202020204" pitchFamily="34" charset="0"/>
              </a:rPr>
              <a:t>avaliação</a:t>
            </a:r>
            <a:r>
              <a:rPr lang="en-GB" sz="1300">
                <a:latin typeface="Arial Nova Cond" panose="020B0506020202020204" pitchFamily="34" charset="0"/>
              </a:rPr>
              <a:t> (</a:t>
            </a:r>
            <a:r>
              <a:rPr lang="en-GB" sz="1300" b="1" err="1">
                <a:latin typeface="Arial Nova Cond" panose="020B0506020202020204" pitchFamily="34" charset="0"/>
              </a:rPr>
              <a:t>semáforo</a:t>
            </a:r>
            <a:r>
              <a:rPr lang="en-GB" sz="1300" b="1">
                <a:latin typeface="Arial Nova Cond" panose="020B0506020202020204" pitchFamily="34" charset="0"/>
              </a:rPr>
              <a:t> 1</a:t>
            </a:r>
            <a:r>
              <a:rPr lang="en-GB" sz="1300">
                <a:latin typeface="Arial Nova Cond" panose="020B0506020202020204" pitchFamily="34" charset="0"/>
              </a:rPr>
              <a:t>)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B43A9D37-F810-4A66-8BA0-A4359D8323DA}"/>
              </a:ext>
            </a:extLst>
          </p:cNvPr>
          <p:cNvCxnSpPr>
            <a:cxnSpLocks/>
          </p:cNvCxnSpPr>
          <p:nvPr/>
        </p:nvCxnSpPr>
        <p:spPr>
          <a:xfrm>
            <a:off x="2974019" y="4129445"/>
            <a:ext cx="5836132" cy="31878"/>
          </a:xfrm>
          <a:prstGeom prst="straightConnector1">
            <a:avLst/>
          </a:prstGeom>
          <a:ln w="76200">
            <a:solidFill>
              <a:srgbClr val="EBB4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id="{3BFA633C-4E81-430D-918A-979AB0332011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SCOMP</a:t>
            </a: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9C4181F8-2F33-4D10-A177-399E3198DB47}"/>
              </a:ext>
            </a:extLst>
          </p:cNvPr>
          <p:cNvSpPr txBox="1"/>
          <p:nvPr/>
        </p:nvSpPr>
        <p:spPr>
          <a:xfrm>
            <a:off x="247964" y="961337"/>
            <a:ext cx="1077148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US806 –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Sincronização</a:t>
            </a:r>
            <a:r>
              <a:rPr lang="en-US" sz="3200">
                <a:solidFill>
                  <a:srgbClr val="EBB422"/>
                </a:solidFill>
                <a:latin typeface="Franklin Gothic Medium"/>
              </a:rPr>
              <a:t> entre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processos</a:t>
            </a:r>
            <a:r>
              <a:rPr lang="en-US" sz="3200">
                <a:solidFill>
                  <a:srgbClr val="EBB422"/>
                </a:solidFill>
                <a:latin typeface="Franklin Gothic Medium"/>
              </a:rPr>
              <a:t> com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semáforos</a:t>
            </a:r>
          </a:p>
        </p:txBody>
      </p:sp>
      <p:sp>
        <p:nvSpPr>
          <p:cNvPr id="27" name="Arrow: Left 13">
            <a:extLst>
              <a:ext uri="{FF2B5EF4-FFF2-40B4-BE49-F238E27FC236}">
                <a16:creationId xmlns:a16="http://schemas.microsoft.com/office/drawing/2014/main" id="{C653A066-C967-4E77-BD27-5CF05824BE43}"/>
              </a:ext>
            </a:extLst>
          </p:cNvPr>
          <p:cNvSpPr/>
          <p:nvPr/>
        </p:nvSpPr>
        <p:spPr>
          <a:xfrm>
            <a:off x="6849233" y="3098175"/>
            <a:ext cx="1671735" cy="307147"/>
          </a:xfrm>
          <a:prstGeom prst="leftArrow">
            <a:avLst>
              <a:gd name="adj1" fmla="val 46230"/>
              <a:gd name="adj2" fmla="val 50000"/>
            </a:avLst>
          </a:prstGeom>
          <a:solidFill>
            <a:srgbClr val="1B8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/>
          </a:p>
        </p:txBody>
      </p: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48C42F34-44DF-4498-AA43-BE5B53A117D4}"/>
              </a:ext>
            </a:extLst>
          </p:cNvPr>
          <p:cNvCxnSpPr>
            <a:cxnSpLocks/>
          </p:cNvCxnSpPr>
          <p:nvPr/>
        </p:nvCxnSpPr>
        <p:spPr>
          <a:xfrm flipV="1">
            <a:off x="9493604" y="4627982"/>
            <a:ext cx="0" cy="566245"/>
          </a:xfrm>
          <a:prstGeom prst="line">
            <a:avLst/>
          </a:prstGeom>
          <a:ln w="7620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460DB028-CB15-4B25-A30A-ACEBB7F563F5}"/>
              </a:ext>
            </a:extLst>
          </p:cNvPr>
          <p:cNvCxnSpPr>
            <a:cxnSpLocks/>
          </p:cNvCxnSpPr>
          <p:nvPr/>
        </p:nvCxnSpPr>
        <p:spPr>
          <a:xfrm flipV="1">
            <a:off x="2077071" y="3613093"/>
            <a:ext cx="0" cy="1581135"/>
          </a:xfrm>
          <a:prstGeom prst="straightConnector1">
            <a:avLst/>
          </a:prstGeom>
          <a:ln w="76200">
            <a:solidFill>
              <a:srgbClr val="EBB4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291553DD-D151-45D7-93E4-A85A6A924E49}"/>
              </a:ext>
            </a:extLst>
          </p:cNvPr>
          <p:cNvCxnSpPr>
            <a:cxnSpLocks/>
          </p:cNvCxnSpPr>
          <p:nvPr/>
        </p:nvCxnSpPr>
        <p:spPr>
          <a:xfrm flipH="1">
            <a:off x="2075875" y="5156749"/>
            <a:ext cx="7452604" cy="420"/>
          </a:xfrm>
          <a:prstGeom prst="line">
            <a:avLst/>
          </a:prstGeom>
          <a:ln w="7620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2388091-8A64-4DE2-AAE2-4F3EBB59F04B}"/>
              </a:ext>
            </a:extLst>
          </p:cNvPr>
          <p:cNvSpPr txBox="1"/>
          <p:nvPr/>
        </p:nvSpPr>
        <p:spPr>
          <a:xfrm>
            <a:off x="247964" y="1642327"/>
            <a:ext cx="23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PT" sz="1400">
                <a:latin typeface="Arial Nova Cond" panose="020B0506020202020204" pitchFamily="34" charset="0"/>
              </a:rPr>
              <a:t>Recorremos a dois semáforos:</a:t>
            </a:r>
          </a:p>
        </p:txBody>
      </p:sp>
      <p:cxnSp>
        <p:nvCxnSpPr>
          <p:cNvPr id="24" name="Conexão reta unidirecional 28">
            <a:extLst>
              <a:ext uri="{FF2B5EF4-FFF2-40B4-BE49-F238E27FC236}">
                <a16:creationId xmlns:a16="http://schemas.microsoft.com/office/drawing/2014/main" id="{C63DEAB7-F6AD-48C7-BD55-ED181AA4D82D}"/>
              </a:ext>
            </a:extLst>
          </p:cNvPr>
          <p:cNvCxnSpPr>
            <a:cxnSpLocks/>
          </p:cNvCxnSpPr>
          <p:nvPr/>
        </p:nvCxnSpPr>
        <p:spPr>
          <a:xfrm>
            <a:off x="2493564" y="4515315"/>
            <a:ext cx="6545270" cy="18432"/>
          </a:xfrm>
          <a:prstGeom prst="straightConnector1">
            <a:avLst/>
          </a:prstGeom>
          <a:ln w="76200">
            <a:solidFill>
              <a:srgbClr val="EBB4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814F26-F7D2-4E84-8B53-A15C4652B69B}"/>
              </a:ext>
            </a:extLst>
          </p:cNvPr>
          <p:cNvSpPr txBox="1"/>
          <p:nvPr/>
        </p:nvSpPr>
        <p:spPr>
          <a:xfrm>
            <a:off x="4124298" y="4191873"/>
            <a:ext cx="344504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160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5º</a:t>
            </a:r>
            <a:r>
              <a:rPr lang="en-GB" sz="1300">
                <a:latin typeface="Arial Nova Cond" panose="020B0506020202020204" pitchFamily="34" charset="0"/>
              </a:rPr>
              <a:t> </a:t>
            </a:r>
            <a:r>
              <a:rPr lang="en-GB" sz="1300" err="1">
                <a:latin typeface="Arial Nova Cond" panose="020B0506020202020204" pitchFamily="34" charset="0"/>
              </a:rPr>
              <a:t>Avisa</a:t>
            </a:r>
            <a:r>
              <a:rPr lang="en-GB" sz="1300">
                <a:latin typeface="Arial Nova Cond" panose="020B0506020202020204" pitchFamily="34" charset="0"/>
              </a:rPr>
              <a:t> que </a:t>
            </a:r>
            <a:r>
              <a:rPr lang="en-GB" sz="1300" err="1">
                <a:latin typeface="Arial Nova Cond" panose="020B0506020202020204" pitchFamily="34" charset="0"/>
              </a:rPr>
              <a:t>recebeu</a:t>
            </a:r>
            <a:r>
              <a:rPr lang="en-GB" sz="1300">
                <a:latin typeface="Arial Nova Cond" panose="020B0506020202020204" pitchFamily="34" charset="0"/>
              </a:rPr>
              <a:t> a </a:t>
            </a:r>
            <a:r>
              <a:rPr lang="en-GB" sz="1300" err="1">
                <a:latin typeface="Arial Nova Cond" panose="020B0506020202020204" pitchFamily="34" charset="0"/>
              </a:rPr>
              <a:t>avaliação</a:t>
            </a:r>
            <a:r>
              <a:rPr lang="en-GB" sz="1300">
                <a:latin typeface="Arial Nova Cond" panose="020B0506020202020204" pitchFamily="34" charset="0"/>
              </a:rPr>
              <a:t> (</a:t>
            </a:r>
            <a:r>
              <a:rPr lang="en-GB" sz="1300" b="1" err="1">
                <a:latin typeface="Arial Nova Cond" panose="020B0506020202020204" pitchFamily="34" charset="0"/>
              </a:rPr>
              <a:t>semáforo</a:t>
            </a:r>
            <a:r>
              <a:rPr lang="en-GB" sz="1300" b="1">
                <a:latin typeface="Arial Nova Cond" panose="020B0506020202020204" pitchFamily="34" charset="0"/>
              </a:rPr>
              <a:t> 3</a:t>
            </a:r>
            <a:r>
              <a:rPr lang="en-GB" sz="1300">
                <a:latin typeface="Arial Nova Cond" panose="020B0506020202020204" pitchFamily="34" charset="0"/>
              </a:rPr>
              <a:t>)</a:t>
            </a:r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2683AC24-4B59-4D91-8259-9613026FB47D}"/>
              </a:ext>
            </a:extLst>
          </p:cNvPr>
          <p:cNvCxnSpPr>
            <a:cxnSpLocks/>
          </p:cNvCxnSpPr>
          <p:nvPr/>
        </p:nvCxnSpPr>
        <p:spPr>
          <a:xfrm flipV="1">
            <a:off x="2493564" y="3569171"/>
            <a:ext cx="515677" cy="1"/>
          </a:xfrm>
          <a:prstGeom prst="line">
            <a:avLst/>
          </a:prstGeom>
          <a:ln w="7620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AF0C21-01E3-4F05-858C-F297648591C1}"/>
              </a:ext>
            </a:extLst>
          </p:cNvPr>
          <p:cNvSpPr/>
          <p:nvPr/>
        </p:nvSpPr>
        <p:spPr>
          <a:xfrm>
            <a:off x="1702921" y="3028318"/>
            <a:ext cx="1119674" cy="584775"/>
          </a:xfrm>
          <a:prstGeom prst="roundRect">
            <a:avLst>
              <a:gd name="adj" fmla="val 35640"/>
            </a:avLst>
          </a:prstGeom>
          <a:solidFill>
            <a:srgbClr val="1B8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Servidor</a:t>
            </a:r>
            <a:endParaRPr lang="en-GB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2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DE78AF-350D-4741-92A4-B84124DD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74" y="1586182"/>
            <a:ext cx="10515600" cy="3685635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Tabelas de…</a:t>
            </a:r>
          </a:p>
          <a:p>
            <a:pPr lvl="1"/>
            <a:r>
              <a:rPr lang="pt-PT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…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endereçamento IPv4</a:t>
            </a:r>
          </a:p>
          <a:p>
            <a:pPr lvl="1"/>
            <a:r>
              <a:rPr lang="pt-PT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…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routing estático</a:t>
            </a:r>
          </a:p>
          <a:p>
            <a:pPr algn="just"/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Simulação no CISCO Packet Tracer</a:t>
            </a:r>
          </a:p>
          <a:p>
            <a:pPr algn="just"/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Protocolos usados:</a:t>
            </a:r>
          </a:p>
          <a:p>
            <a:pPr lvl="1" algn="just"/>
            <a:r>
              <a:rPr lang="pt-PT">
                <a:solidFill>
                  <a:srgbClr val="EBB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DHCP</a:t>
            </a:r>
          </a:p>
          <a:p>
            <a:pPr lvl="1" algn="just"/>
            <a:r>
              <a:rPr lang="pt-PT">
                <a:solidFill>
                  <a:srgbClr val="EBB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VoIP</a:t>
            </a:r>
            <a:endParaRPr lang="pt-PT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 Cond" panose="020B0506020202020204" pitchFamily="34" charset="0"/>
            </a:endParaRP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89AFEEA3-3A7A-4499-B610-32A40DEE7E6E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6F61D1-BCC8-4B5F-B40E-C8D3000B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12</a:t>
            </a:fld>
            <a:endParaRPr lang="pt-PT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AB088E-6AD5-47AF-8B04-42E534D64793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RCOMP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F1FCE82-2415-4B1E-9734-6C0ACCFA582D}"/>
              </a:ext>
            </a:extLst>
          </p:cNvPr>
          <p:cNvSpPr txBox="1"/>
          <p:nvPr/>
        </p:nvSpPr>
        <p:spPr>
          <a:xfrm>
            <a:off x="247966" y="961337"/>
            <a:ext cx="807494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US921-24</a:t>
            </a:r>
            <a:endParaRPr lang="en-US" sz="3200" err="1">
              <a:solidFill>
                <a:srgbClr val="EBB422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177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7FC8E33-7F69-4C02-9DDD-DE6AE63AC466}"/>
              </a:ext>
            </a:extLst>
          </p:cNvPr>
          <p:cNvSpPr txBox="1">
            <a:spLocks/>
          </p:cNvSpPr>
          <p:nvPr/>
        </p:nvSpPr>
        <p:spPr>
          <a:xfrm>
            <a:off x="247965" y="224984"/>
            <a:ext cx="11527267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PONTO DE SITUAÇÃO DO PROJETO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EC2E11F-06FD-4486-BD07-CA53575EE61D}"/>
              </a:ext>
            </a:extLst>
          </p:cNvPr>
          <p:cNvSpPr txBox="1"/>
          <p:nvPr/>
        </p:nvSpPr>
        <p:spPr>
          <a:xfrm>
            <a:off x="247966" y="961337"/>
            <a:ext cx="807494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Estado das User Stories</a:t>
            </a:r>
            <a:endParaRPr lang="en-US" sz="3200" err="1">
              <a:solidFill>
                <a:srgbClr val="EBB422"/>
              </a:solidFill>
              <a:latin typeface="Franklin Gothic Medium"/>
            </a:endParaRP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F7C0A5D8-C719-442E-945D-3C19014CEDFF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55C05977-84AD-4B26-808B-5F376A0CF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57270"/>
              </p:ext>
            </p:extLst>
          </p:nvPr>
        </p:nvGraphicFramePr>
        <p:xfrm>
          <a:off x="1818683" y="1546112"/>
          <a:ext cx="8554633" cy="3998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8659">
                  <a:extLst>
                    <a:ext uri="{9D8B030D-6E8A-4147-A177-3AD203B41FA5}">
                      <a16:colId xmlns:a16="http://schemas.microsoft.com/office/drawing/2014/main" val="4036815740"/>
                    </a:ext>
                  </a:extLst>
                </a:gridCol>
                <a:gridCol w="1702546">
                  <a:extLst>
                    <a:ext uri="{9D8B030D-6E8A-4147-A177-3AD203B41FA5}">
                      <a16:colId xmlns:a16="http://schemas.microsoft.com/office/drawing/2014/main" val="212084592"/>
                    </a:ext>
                  </a:extLst>
                </a:gridCol>
                <a:gridCol w="3198442">
                  <a:extLst>
                    <a:ext uri="{9D8B030D-6E8A-4147-A177-3AD203B41FA5}">
                      <a16:colId xmlns:a16="http://schemas.microsoft.com/office/drawing/2014/main" val="3734762999"/>
                    </a:ext>
                  </a:extLst>
                </a:gridCol>
                <a:gridCol w="1514986">
                  <a:extLst>
                    <a:ext uri="{9D8B030D-6E8A-4147-A177-3AD203B41FA5}">
                      <a16:colId xmlns:a16="http://schemas.microsoft.com/office/drawing/2014/main" val="3253242476"/>
                    </a:ext>
                  </a:extLst>
                </a:gridCol>
              </a:tblGrid>
              <a:tr h="472501"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User Story</a:t>
                      </a:r>
                      <a:endParaRPr lang="pt-PT" sz="1600" b="1" err="1">
                        <a:latin typeface="Arial Nova Cond"/>
                      </a:endParaRPr>
                    </a:p>
                  </a:txBody>
                  <a:tcPr anchor="ctr">
                    <a:solidFill>
                      <a:srgbClr val="7DB7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Disciplina</a:t>
                      </a:r>
                    </a:p>
                  </a:txBody>
                  <a:tcPr anchor="ctr">
                    <a:solidFill>
                      <a:srgbClr val="7DB7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Pessoa(s) Atribuída(s)</a:t>
                      </a:r>
                    </a:p>
                  </a:txBody>
                  <a:tcPr anchor="ctr">
                    <a:solidFill>
                      <a:srgbClr val="7DB7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Estado</a:t>
                      </a:r>
                    </a:p>
                  </a:txBody>
                  <a:tcPr anchor="ctr">
                    <a:solidFill>
                      <a:srgbClr val="7DB7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320853"/>
                  </a:ext>
                </a:extLst>
              </a:tr>
              <a:tr h="522581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US180 v1</a:t>
                      </a:r>
                      <a:endParaRPr lang="pt-PT" sz="1100">
                        <a:latin typeface="Arial Nova Cond"/>
                      </a:endParaRP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EAPLI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João Freitas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>
                          <a:solidFill>
                            <a:srgbClr val="00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00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939743"/>
                  </a:ext>
                </a:extLst>
              </a:tr>
              <a:tr h="348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US203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Ana Guerra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>
                          <a:solidFill>
                            <a:srgbClr val="00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00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021129"/>
                  </a:ext>
                </a:extLst>
              </a:tr>
              <a:tr h="348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US220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Rita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>
                          <a:solidFill>
                            <a:srgbClr val="00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00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643687"/>
                  </a:ext>
                </a:extLst>
              </a:tr>
              <a:tr h="348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US230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Joana Pinheiro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>
                          <a:solidFill>
                            <a:srgbClr val="00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00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40473"/>
                  </a:ext>
                </a:extLst>
              </a:tr>
              <a:tr h="348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US403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Gil Durão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051854"/>
                  </a:ext>
                </a:extLst>
              </a:tr>
              <a:tr h="348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US405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Gil Durão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061043"/>
                  </a:ext>
                </a:extLst>
              </a:tr>
              <a:tr h="348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US610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Rita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>
                          <a:solidFill>
                            <a:srgbClr val="00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00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935485"/>
                  </a:ext>
                </a:extLst>
              </a:tr>
              <a:tr h="564667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US1001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António Sousa, Pedro Portela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600" b="0" i="0" u="none" strike="noStrike" noProof="0">
                          <a:solidFill>
                            <a:srgbClr val="000000"/>
                          </a:solidFill>
                          <a:latin typeface="Arial Nova Cond"/>
                        </a:rPr>
                        <a:t>✔</a:t>
                      </a:r>
                      <a:endParaRPr lang="pt-PT" sz="1600"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143926"/>
                  </a:ext>
                </a:extLst>
              </a:tr>
              <a:tr h="348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US1005</a:t>
                      </a:r>
                      <a:endParaRPr lang="pt-PT" sz="16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Todo o grupo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>
                          <a:solidFill>
                            <a:srgbClr val="00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00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704001"/>
                  </a:ext>
                </a:extLst>
              </a:tr>
            </a:tbl>
          </a:graphicData>
        </a:graphic>
      </p:graphicFrame>
      <p:sp>
        <p:nvSpPr>
          <p:cNvPr id="6" name="Marcador de Posição do Número do Diapositivo 4">
            <a:extLst>
              <a:ext uri="{FF2B5EF4-FFF2-40B4-BE49-F238E27FC236}">
                <a16:creationId xmlns:a16="http://schemas.microsoft.com/office/drawing/2014/main" id="{62C4645C-3E00-4F9A-85AA-6CF1A0A8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B1B931DA-CA70-4D02-9B65-06B36AB6517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118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E1B5265-67D9-431D-A450-C69A1664B3B8}"/>
              </a:ext>
            </a:extLst>
          </p:cNvPr>
          <p:cNvSpPr txBox="1">
            <a:spLocks/>
          </p:cNvSpPr>
          <p:nvPr/>
        </p:nvSpPr>
        <p:spPr>
          <a:xfrm>
            <a:off x="247965" y="224984"/>
            <a:ext cx="11527267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PONTO DE SITUAÇÃO DO PROJETO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D6FB892-A06B-43F1-A202-C4D544198BEC}"/>
              </a:ext>
            </a:extLst>
          </p:cNvPr>
          <p:cNvSpPr txBox="1"/>
          <p:nvPr/>
        </p:nvSpPr>
        <p:spPr>
          <a:xfrm>
            <a:off x="247966" y="961337"/>
            <a:ext cx="807494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Estado das User Stories</a:t>
            </a:r>
            <a:endParaRPr lang="en-US" sz="3200" err="1">
              <a:solidFill>
                <a:srgbClr val="EBB422"/>
              </a:solidFill>
              <a:latin typeface="Franklin Gothic Medium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26D6A2A-FD64-4392-9B0D-7C715ABEE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21035"/>
              </p:ext>
            </p:extLst>
          </p:nvPr>
        </p:nvGraphicFramePr>
        <p:xfrm>
          <a:off x="1854366" y="1546112"/>
          <a:ext cx="8483268" cy="3952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817">
                  <a:extLst>
                    <a:ext uri="{9D8B030D-6E8A-4147-A177-3AD203B41FA5}">
                      <a16:colId xmlns:a16="http://schemas.microsoft.com/office/drawing/2014/main" val="3864353443"/>
                    </a:ext>
                  </a:extLst>
                </a:gridCol>
                <a:gridCol w="2120817">
                  <a:extLst>
                    <a:ext uri="{9D8B030D-6E8A-4147-A177-3AD203B41FA5}">
                      <a16:colId xmlns:a16="http://schemas.microsoft.com/office/drawing/2014/main" val="1116680407"/>
                    </a:ext>
                  </a:extLst>
                </a:gridCol>
                <a:gridCol w="2120817">
                  <a:extLst>
                    <a:ext uri="{9D8B030D-6E8A-4147-A177-3AD203B41FA5}">
                      <a16:colId xmlns:a16="http://schemas.microsoft.com/office/drawing/2014/main" val="141895122"/>
                    </a:ext>
                  </a:extLst>
                </a:gridCol>
                <a:gridCol w="2120817">
                  <a:extLst>
                    <a:ext uri="{9D8B030D-6E8A-4147-A177-3AD203B41FA5}">
                      <a16:colId xmlns:a16="http://schemas.microsoft.com/office/drawing/2014/main" val="3393008624"/>
                    </a:ext>
                  </a:extLst>
                </a:gridCol>
              </a:tblGrid>
              <a:tr h="506623"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User Story</a:t>
                      </a:r>
                      <a:endParaRPr lang="pt-PT" sz="1600" b="1" err="1">
                        <a:latin typeface="Arial Nova Cond"/>
                      </a:endParaRPr>
                    </a:p>
                  </a:txBody>
                  <a:tcPr anchor="ctr">
                    <a:solidFill>
                      <a:srgbClr val="7DB7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Disciplina</a:t>
                      </a:r>
                    </a:p>
                  </a:txBody>
                  <a:tcPr anchor="ctr">
                    <a:solidFill>
                      <a:srgbClr val="7DB7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Pessoa(s) Atribuída(s)</a:t>
                      </a:r>
                    </a:p>
                  </a:txBody>
                  <a:tcPr anchor="ctr">
                    <a:solidFill>
                      <a:srgbClr val="7DB7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Estado</a:t>
                      </a:r>
                    </a:p>
                  </a:txBody>
                  <a:tcPr anchor="ctr">
                    <a:solidFill>
                      <a:srgbClr val="7DB7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724584"/>
                  </a:ext>
                </a:extLst>
              </a:tr>
              <a:tr h="57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LPROG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António Sousa</a:t>
                      </a:r>
                    </a:p>
                    <a:p>
                      <a:pPr algn="ctr"/>
                      <a:r>
                        <a:rPr lang="pt-PT" sz="1600">
                          <a:latin typeface="Arial Nova Cond"/>
                        </a:rPr>
                        <a:t>Pedro Portela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kern="1200">
                          <a:solidFill>
                            <a:srgbClr val="00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00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76425"/>
                  </a:ext>
                </a:extLst>
              </a:tr>
              <a:tr h="57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US806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SCOMP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Joana Pinheiro</a:t>
                      </a:r>
                    </a:p>
                    <a:p>
                      <a:pPr algn="ctr"/>
                      <a:r>
                        <a:rPr lang="pt-PT" sz="1600">
                          <a:latin typeface="Arial Nova Cond"/>
                        </a:rPr>
                        <a:t>João Moreira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>
                          <a:solidFill>
                            <a:srgbClr val="00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00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96756"/>
                  </a:ext>
                </a:extLst>
              </a:tr>
              <a:tr h="4575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US820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João Freitas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>
                          <a:solidFill>
                            <a:srgbClr val="00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00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40035"/>
                  </a:ext>
                </a:extLst>
              </a:tr>
              <a:tr h="4575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US921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latin typeface="Arial Nova Cond"/>
                        </a:rPr>
                        <a:t>RCOMP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Rita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>
                          <a:solidFill>
                            <a:srgbClr val="00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00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94586"/>
                  </a:ext>
                </a:extLst>
              </a:tr>
              <a:tr h="4575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US922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Margarida Guerra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>
                          <a:solidFill>
                            <a:srgbClr val="00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00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407279"/>
                  </a:ext>
                </a:extLst>
              </a:tr>
              <a:tr h="4575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US923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Gil Durão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kern="1200">
                          <a:solidFill>
                            <a:srgbClr val="000000"/>
                          </a:solidFill>
                          <a:effectLst/>
                          <a:latin typeface="Arial Nova Cond"/>
                          <a:ea typeface="+mn-ea"/>
                          <a:cs typeface="+mn-cs"/>
                        </a:rPr>
                        <a:t>✔</a:t>
                      </a:r>
                      <a:endParaRPr lang="pt-PT" sz="1600">
                        <a:solidFill>
                          <a:srgbClr val="000000"/>
                        </a:solidFill>
                        <a:latin typeface="Arial Nova Co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211998"/>
                  </a:ext>
                </a:extLst>
              </a:tr>
              <a:tr h="4575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>
                          <a:latin typeface="Arial Nova Cond"/>
                        </a:rPr>
                        <a:t>US924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Arial Nova Cond"/>
                        </a:rPr>
                        <a:t>João Moreira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600" b="0" i="0" u="none" strike="noStrike" noProof="0">
                          <a:solidFill>
                            <a:srgbClr val="000000"/>
                          </a:solidFill>
                          <a:latin typeface="Arial Nova Cond"/>
                        </a:rPr>
                        <a:t>✔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817661"/>
                  </a:ext>
                </a:extLst>
              </a:tr>
            </a:tbl>
          </a:graphicData>
        </a:graphic>
      </p:graphicFrame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E54E021F-76D7-48ED-8D9D-B9673346ED20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o Número do Diapositivo 4">
            <a:extLst>
              <a:ext uri="{FF2B5EF4-FFF2-40B4-BE49-F238E27FC236}">
                <a16:creationId xmlns:a16="http://schemas.microsoft.com/office/drawing/2014/main" id="{B1DEB5C8-3696-42BB-83ED-CD4769EA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B1B931DA-CA70-4D02-9B65-06B36AB6517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888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337D9B8-93B5-47E1-955B-D2CF66E67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729" y="918685"/>
            <a:ext cx="8224542" cy="459575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C446B35-B6AD-43FF-B637-1F9D759D98F4}"/>
              </a:ext>
            </a:extLst>
          </p:cNvPr>
          <p:cNvSpPr txBox="1">
            <a:spLocks/>
          </p:cNvSpPr>
          <p:nvPr/>
        </p:nvSpPr>
        <p:spPr>
          <a:xfrm>
            <a:off x="247965" y="224984"/>
            <a:ext cx="11527267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>
                <a:solidFill>
                  <a:srgbClr val="1B848E"/>
                </a:solidFill>
                <a:latin typeface="Franklin Gothic Medium"/>
              </a:rPr>
              <a:t>PONTO DE SITUAÇÃO DO PROJETO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23AAA0FA-6E2E-4601-86AF-3E007B5C32EF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o Número do Diapositivo 4">
            <a:extLst>
              <a:ext uri="{FF2B5EF4-FFF2-40B4-BE49-F238E27FC236}">
                <a16:creationId xmlns:a16="http://schemas.microsoft.com/office/drawing/2014/main" id="{0865EEF7-EA6C-4361-ABEE-7C5A4A86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B1B931DA-CA70-4D02-9B65-06B36AB65179}" type="slidenum">
              <a:rPr lang="pt-PT" smtClean="0"/>
              <a:t>15</a:t>
            </a:fld>
            <a:endParaRPr lang="pt-PT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B9DA2B6-D8AD-4522-9C65-1495E64E23CF}"/>
              </a:ext>
            </a:extLst>
          </p:cNvPr>
          <p:cNvSpPr txBox="1"/>
          <p:nvPr/>
        </p:nvSpPr>
        <p:spPr>
          <a:xfrm>
            <a:off x="247966" y="961337"/>
            <a:ext cx="807494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EBB422"/>
                </a:solidFill>
                <a:latin typeface="Franklin Gothic Medium"/>
              </a:rPr>
              <a:t>Estado da </a:t>
            </a:r>
            <a:r>
              <a:rPr lang="en-US" sz="3200" dirty="0" err="1">
                <a:solidFill>
                  <a:srgbClr val="EBB422"/>
                </a:solidFill>
                <a:latin typeface="Franklin Gothic Medium"/>
              </a:rPr>
              <a:t>Webapp</a:t>
            </a:r>
            <a:endParaRPr lang="en-US" sz="3200" dirty="0">
              <a:solidFill>
                <a:srgbClr val="EBB422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532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C093DA-C66F-4ABC-B63E-A5103816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36757"/>
            <a:ext cx="10515600" cy="4065663"/>
          </a:xfrm>
        </p:spPr>
        <p:txBody>
          <a:bodyPr>
            <a:normAutofit lnSpcReduction="10000"/>
          </a:bodyPr>
          <a:lstStyle/>
          <a:p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Modelo de Domínio –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Agregados</a:t>
            </a:r>
          </a:p>
          <a:p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Solução das User Stories</a:t>
            </a:r>
          </a:p>
          <a:p>
            <a:pPr lvl="1"/>
            <a:r>
              <a:rPr lang="pt-PT" sz="2800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 sz="2800">
                <a:latin typeface="Arial Nova Cond" panose="020B0506020202020204" pitchFamily="34" charset="0"/>
              </a:rPr>
              <a:t>EAPLI (US180, US220)</a:t>
            </a:r>
          </a:p>
          <a:p>
            <a:pPr lvl="1"/>
            <a:r>
              <a:rPr lang="pt-PT" sz="2800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 sz="2800">
                <a:latin typeface="Arial Nova Cond" panose="020B0506020202020204" pitchFamily="34" charset="0"/>
              </a:rPr>
              <a:t>LPROG (US280)</a:t>
            </a:r>
          </a:p>
          <a:p>
            <a:pPr lvl="1"/>
            <a:r>
              <a:rPr lang="pt-PT" sz="2800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 sz="2800">
                <a:latin typeface="Arial Nova Cond" panose="020B0506020202020204" pitchFamily="34" charset="0"/>
              </a:rPr>
              <a:t>RCOMP (US921-24)</a:t>
            </a:r>
          </a:p>
          <a:p>
            <a:pPr lvl="1"/>
            <a:r>
              <a:rPr lang="pt-PT" sz="2800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 sz="2800">
                <a:latin typeface="Arial Nova Cond" panose="020B0506020202020204" pitchFamily="34" charset="0"/>
              </a:rPr>
              <a:t>SCOMP (US806)</a:t>
            </a:r>
          </a:p>
          <a:p>
            <a:r>
              <a:rPr lang="pt-PT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Ponto de situação do projeto</a:t>
            </a:r>
          </a:p>
          <a:p>
            <a:pPr lvl="1"/>
            <a:r>
              <a:rPr lang="pt-PT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Estado das User Stories</a:t>
            </a:r>
          </a:p>
          <a:p>
            <a:pPr lvl="1"/>
            <a:r>
              <a:rPr lang="pt-PT">
                <a:solidFill>
                  <a:srgbClr val="EBB422"/>
                </a:solidFill>
                <a:latin typeface="Arial Nova Cond" panose="020B0506020202020204" pitchFamily="34" charset="0"/>
              </a:rPr>
              <a:t> </a:t>
            </a:r>
            <a:r>
              <a:rPr lang="pt-PT">
                <a:latin typeface="Arial Nova Cond" panose="020B0506020202020204" pitchFamily="34" charset="0"/>
              </a:rPr>
              <a:t>Estado da Webapp</a:t>
            </a:r>
          </a:p>
          <a:p>
            <a:pPr lvl="1"/>
            <a:endParaRPr lang="pt-PT">
              <a:latin typeface="Arial Nova Cond" panose="020B0506020202020204" pitchFamily="34" charset="0"/>
            </a:endParaRPr>
          </a:p>
          <a:p>
            <a:pPr lvl="1"/>
            <a:endParaRPr lang="pt-PT" sz="2800">
              <a:latin typeface="Arial Nova Cond" panose="020B0506020202020204" pitchFamily="34" charset="0"/>
            </a:endParaRP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754F10F-AC22-432D-990E-C58ADA79EC46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F590426-EE41-4289-895F-EE1D7E06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2</a:t>
            </a:fld>
            <a:endParaRPr lang="pt-PT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B9B9ACD-C20A-4DDC-AA35-5E8DFC0ABECE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CONTEÚDOS</a:t>
            </a:r>
          </a:p>
        </p:txBody>
      </p:sp>
    </p:spTree>
    <p:extLst>
      <p:ext uri="{BB962C8B-B14F-4D97-AF65-F5344CB8AC3E}">
        <p14:creationId xmlns:p14="http://schemas.microsoft.com/office/powerpoint/2010/main" val="375869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A2158-AA31-469E-B523-80583B18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66" y="224984"/>
            <a:ext cx="6565641" cy="1111773"/>
          </a:xfrm>
        </p:spPr>
        <p:txBody>
          <a:bodyPr>
            <a:normAutofit/>
          </a:bodyPr>
          <a:lstStyle/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MODELO DE DOMÍNO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42F19BC4-0F9B-4946-8B62-1FF5E1B3AA45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4D12E72-B0AD-4AC5-9D0D-3E378928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3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13B5C-1322-4B94-99FB-84F1056899E4}"/>
              </a:ext>
            </a:extLst>
          </p:cNvPr>
          <p:cNvSpPr txBox="1"/>
          <p:nvPr/>
        </p:nvSpPr>
        <p:spPr>
          <a:xfrm>
            <a:off x="247966" y="961337"/>
            <a:ext cx="6565641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Agregados – Utilizadores</a:t>
            </a:r>
            <a:endParaRPr lang="en-US" sz="3200" err="1">
              <a:solidFill>
                <a:srgbClr val="EBB422"/>
              </a:solidFill>
              <a:latin typeface="Franklin Gothic Mediu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2CA929-7D79-47B5-A54C-C2A82880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430013"/>
            <a:ext cx="44577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7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42F19BC4-0F9B-4946-8B62-1FF5E1B3AA45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4D12E72-B0AD-4AC5-9D0D-3E378928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4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88412BD-849B-4E99-B515-3D374B2B824E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MODELO DE DOMÍNO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8504D00-B6CE-4A53-86F4-A59FB9C728FB}"/>
              </a:ext>
            </a:extLst>
          </p:cNvPr>
          <p:cNvSpPr txBox="1"/>
          <p:nvPr/>
        </p:nvSpPr>
        <p:spPr>
          <a:xfrm>
            <a:off x="247966" y="961337"/>
            <a:ext cx="685263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Agregados</a:t>
            </a:r>
            <a:r>
              <a:rPr lang="en-US" sz="3200">
                <a:solidFill>
                  <a:srgbClr val="EBB422"/>
                </a:solidFill>
                <a:latin typeface="Franklin Gothic Medium"/>
              </a:rPr>
              <a:t> – Estrutura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Mercadológica</a:t>
            </a:r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717F669A-2682-4FF1-BE2A-964372AB0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66" y="1677292"/>
            <a:ext cx="8417459" cy="3915321"/>
          </a:xfrm>
        </p:spPr>
      </p:pic>
    </p:spTree>
    <p:extLst>
      <p:ext uri="{BB962C8B-B14F-4D97-AF65-F5344CB8AC3E}">
        <p14:creationId xmlns:p14="http://schemas.microsoft.com/office/powerpoint/2010/main" val="229924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42F19BC4-0F9B-4946-8B62-1FF5E1B3AA45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4D12E72-B0AD-4AC5-9D0D-3E378928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5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5477809-F206-4B09-BD60-1765FE41BFF9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MODELO DE DOMÍNO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7088BEB-8F13-43EA-A936-241CFB515D05}"/>
              </a:ext>
            </a:extLst>
          </p:cNvPr>
          <p:cNvSpPr txBox="1"/>
          <p:nvPr/>
        </p:nvSpPr>
        <p:spPr>
          <a:xfrm>
            <a:off x="247966" y="961337"/>
            <a:ext cx="8093601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Agregados</a:t>
            </a:r>
            <a:r>
              <a:rPr lang="en-US" sz="3200">
                <a:solidFill>
                  <a:srgbClr val="EBB422"/>
                </a:solidFill>
                <a:latin typeface="Franklin Gothic Medium"/>
              </a:rPr>
              <a:t> –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Bibliotecas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05C192FB-931E-4B18-A4F3-9887ABA4C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4" y="1722965"/>
            <a:ext cx="6068272" cy="3823974"/>
          </a:xfrm>
        </p:spPr>
      </p:pic>
    </p:spTree>
    <p:extLst>
      <p:ext uri="{BB962C8B-B14F-4D97-AF65-F5344CB8AC3E}">
        <p14:creationId xmlns:p14="http://schemas.microsoft.com/office/powerpoint/2010/main" val="278358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9BE49555-481C-48D5-B769-6BB898E372C1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C16DE97-F265-4178-88B2-25C8A2CB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6</a:t>
            </a:fld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ADEC28F-A84B-45AF-9EF3-6EE9CBB06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5" y="1546112"/>
            <a:ext cx="4527828" cy="4140836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2EAB739-78BE-446F-93E0-52095F30A605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EAPLI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B86D120-FC10-422A-9BC4-266DA5B73BF3}"/>
              </a:ext>
            </a:extLst>
          </p:cNvPr>
          <p:cNvSpPr txBox="1"/>
          <p:nvPr/>
        </p:nvSpPr>
        <p:spPr>
          <a:xfrm>
            <a:off x="247966" y="961337"/>
            <a:ext cx="6565641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US180 –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Registar</a:t>
            </a:r>
            <a:r>
              <a:rPr lang="en-US" sz="3200">
                <a:solidFill>
                  <a:srgbClr val="EBB422"/>
                </a:solidFill>
                <a:latin typeface="Franklin Gothic Medium"/>
              </a:rPr>
              <a:t>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Utilizador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1544FE-AEA7-467C-8558-AF21AED47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52" y="1463350"/>
            <a:ext cx="5400675" cy="413385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AFF1EC0-7E9D-478B-A76A-DF98E3B7AD52}"/>
              </a:ext>
            </a:extLst>
          </p:cNvPr>
          <p:cNvSpPr/>
          <p:nvPr/>
        </p:nvSpPr>
        <p:spPr>
          <a:xfrm>
            <a:off x="5409852" y="5273336"/>
            <a:ext cx="2837503" cy="241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14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9BE49555-481C-48D5-B769-6BB898E372C1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C16DE97-F265-4178-88B2-25C8A2CB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7</a:t>
            </a:fld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2EAB739-78BE-446F-93E0-52095F30A605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EAPLI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B86D120-FC10-422A-9BC4-266DA5B73BF3}"/>
              </a:ext>
            </a:extLst>
          </p:cNvPr>
          <p:cNvSpPr txBox="1"/>
          <p:nvPr/>
        </p:nvSpPr>
        <p:spPr>
          <a:xfrm>
            <a:off x="247966" y="961337"/>
            <a:ext cx="6565641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US180 –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Registar</a:t>
            </a:r>
            <a:r>
              <a:rPr lang="en-US" sz="3200">
                <a:solidFill>
                  <a:srgbClr val="EBB422"/>
                </a:solidFill>
                <a:latin typeface="Franklin Gothic Medium"/>
              </a:rPr>
              <a:t>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Utilizador</a:t>
            </a:r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DCE43AD7-C0C7-4301-8ACE-91D67A9C6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9133"/>
            <a:ext cx="10515600" cy="2012929"/>
          </a:xfrm>
        </p:spPr>
      </p:pic>
    </p:spTree>
    <p:extLst>
      <p:ext uri="{BB962C8B-B14F-4D97-AF65-F5344CB8AC3E}">
        <p14:creationId xmlns:p14="http://schemas.microsoft.com/office/powerpoint/2010/main" val="38955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42F19BC4-0F9B-4946-8B62-1FF5E1B3AA45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4D12E72-B0AD-4AC5-9D0D-3E378928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8</a:t>
            </a:fld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7BE1C39-F6BE-41E5-97D5-0C70570EE364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EAPLI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B863A30-89C6-4641-8009-A8FB2ED407CA}"/>
              </a:ext>
            </a:extLst>
          </p:cNvPr>
          <p:cNvSpPr txBox="1"/>
          <p:nvPr/>
        </p:nvSpPr>
        <p:spPr>
          <a:xfrm>
            <a:off x="247966" y="961337"/>
            <a:ext cx="807494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US220 –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Inserir</a:t>
            </a:r>
            <a:r>
              <a:rPr lang="en-US" sz="3200">
                <a:solidFill>
                  <a:srgbClr val="EBB422"/>
                </a:solidFill>
                <a:latin typeface="Franklin Gothic Medium"/>
              </a:rPr>
              <a:t>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Questão</a:t>
            </a:r>
            <a:r>
              <a:rPr lang="en-US" sz="3200">
                <a:solidFill>
                  <a:srgbClr val="EBB422"/>
                </a:solidFill>
                <a:latin typeface="Franklin Gothic Medium"/>
              </a:rPr>
              <a:t>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sobre</a:t>
            </a:r>
            <a:r>
              <a:rPr lang="en-US" sz="3200">
                <a:solidFill>
                  <a:srgbClr val="EBB422"/>
                </a:solidFill>
                <a:latin typeface="Franklin Gothic Medium"/>
              </a:rPr>
              <a:t>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Categoria</a:t>
            </a:r>
            <a:r>
              <a:rPr lang="en-US" sz="3200">
                <a:solidFill>
                  <a:srgbClr val="EBB422"/>
                </a:solidFill>
                <a:latin typeface="Franklin Gothic Medium"/>
              </a:rPr>
              <a:t>(s)</a:t>
            </a:r>
            <a:endParaRPr lang="en-US" sz="3200" err="1">
              <a:solidFill>
                <a:srgbClr val="EBB422"/>
              </a:solidFill>
              <a:latin typeface="Franklin Gothic Medium"/>
            </a:endParaRP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7332A33-1EAD-4012-BC08-A7FBDA10C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672" y="1528586"/>
            <a:ext cx="4758005" cy="41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3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6426C362-7091-4545-8613-3EC63FCD844D}"/>
              </a:ext>
            </a:extLst>
          </p:cNvPr>
          <p:cNvCxnSpPr/>
          <p:nvPr/>
        </p:nvCxnSpPr>
        <p:spPr>
          <a:xfrm>
            <a:off x="0" y="5723793"/>
            <a:ext cx="12192000" cy="0"/>
          </a:xfrm>
          <a:prstGeom prst="line">
            <a:avLst/>
          </a:prstGeom>
          <a:ln w="19050">
            <a:solidFill>
              <a:srgbClr val="EBB4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306AE3B-DAE8-458C-8C6D-D0B1E854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31DA-CA70-4D02-9B65-06B36AB65179}" type="slidenum">
              <a:rPr lang="pt-PT" smtClean="0"/>
              <a:t>9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0A438B2-D272-48A1-A622-8C70CBD7EDC3}"/>
              </a:ext>
            </a:extLst>
          </p:cNvPr>
          <p:cNvSpPr txBox="1">
            <a:spLocks/>
          </p:cNvSpPr>
          <p:nvPr/>
        </p:nvSpPr>
        <p:spPr>
          <a:xfrm>
            <a:off x="247966" y="224984"/>
            <a:ext cx="6565641" cy="111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>
                <a:solidFill>
                  <a:srgbClr val="1B848E"/>
                </a:solidFill>
                <a:latin typeface="Franklin Gothic Medium"/>
              </a:rPr>
              <a:t>LPROG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3AA1A12-7F16-474C-ABEE-294AFA2AA688}"/>
              </a:ext>
            </a:extLst>
          </p:cNvPr>
          <p:cNvSpPr txBox="1"/>
          <p:nvPr/>
        </p:nvSpPr>
        <p:spPr>
          <a:xfrm>
            <a:off x="247966" y="961337"/>
            <a:ext cx="807494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B422"/>
                </a:solidFill>
                <a:latin typeface="Franklin Gothic Medium"/>
              </a:rPr>
              <a:t>US280 –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Adicionar</a:t>
            </a:r>
            <a:r>
              <a:rPr lang="en-US" sz="3200">
                <a:solidFill>
                  <a:srgbClr val="EBB422"/>
                </a:solidFill>
                <a:latin typeface="Franklin Gothic Medium"/>
              </a:rPr>
              <a:t>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Utilizadores</a:t>
            </a:r>
            <a:r>
              <a:rPr lang="en-US" sz="3200">
                <a:solidFill>
                  <a:srgbClr val="EBB422"/>
                </a:solidFill>
                <a:latin typeface="Franklin Gothic Medium"/>
              </a:rPr>
              <a:t> a </a:t>
            </a:r>
            <a:r>
              <a:rPr lang="en-US" sz="3200" err="1">
                <a:solidFill>
                  <a:srgbClr val="EBB422"/>
                </a:solidFill>
                <a:latin typeface="Franklin Gothic Medium"/>
              </a:rPr>
              <a:t>Inquérito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65E389-D225-4079-9749-8F24F88B4ECB}"/>
              </a:ext>
            </a:extLst>
          </p:cNvPr>
          <p:cNvSpPr txBox="1"/>
          <p:nvPr/>
        </p:nvSpPr>
        <p:spPr>
          <a:xfrm>
            <a:off x="247966" y="1565302"/>
            <a:ext cx="1056621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>
                <a:latin typeface="Arial Nova Cond" panose="020B0506020202020204" pitchFamily="34" charset="0"/>
              </a:rPr>
              <a:t>Expressão regular usada para pesquisar por…</a:t>
            </a:r>
          </a:p>
          <a:p>
            <a:pPr algn="just"/>
            <a:r>
              <a:rPr lang="pt-PT" sz="1100">
                <a:latin typeface="Arial Nova Cond" panose="020B0506020202020204" pitchFamily="34" charset="0"/>
              </a:rPr>
              <a:t> </a:t>
            </a:r>
          </a:p>
          <a:p>
            <a:pPr algn="just"/>
            <a:r>
              <a:rPr lang="pt-PT" sz="1100">
                <a:latin typeface="Arial Nova Cond" panose="020B0506020202020204" pitchFamily="34" charset="0"/>
              </a:rPr>
              <a:t> </a:t>
            </a:r>
            <a:endParaRPr lang="pt-PT" sz="1050">
              <a:latin typeface="Arial Nova Cond" panose="020B0506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800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 sz="2800">
                <a:latin typeface="Arial Nova Cond" panose="020B0506020202020204" pitchFamily="34" charset="0"/>
              </a:rPr>
              <a:t>…um </a:t>
            </a:r>
            <a:r>
              <a:rPr lang="pt-PT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domínio</a:t>
            </a:r>
            <a:r>
              <a:rPr lang="pt-PT" sz="2800">
                <a:latin typeface="Arial Nova Cond" panose="020B0506020202020204" pitchFamily="34" charset="0"/>
              </a:rPr>
              <a:t> </a:t>
            </a:r>
            <a:r>
              <a:rPr lang="pt-PT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autorizado</a:t>
            </a:r>
            <a:r>
              <a:rPr lang="pt-PT" sz="2800">
                <a:latin typeface="Arial Nova Cond" panose="020B0506020202020204" pitchFamily="34" charset="0"/>
              </a:rPr>
              <a:t>:</a:t>
            </a:r>
            <a:r>
              <a:rPr lang="pt-PT" sz="2800">
                <a:solidFill>
                  <a:srgbClr val="1B848E"/>
                </a:solidFill>
                <a:latin typeface="Arial Nova Cond" panose="020B0506020202020204" pitchFamily="34" charset="0"/>
              </a:rPr>
              <a:t> .*@</a:t>
            </a:r>
            <a:r>
              <a:rPr lang="pt-PT" sz="2800" err="1">
                <a:solidFill>
                  <a:srgbClr val="1B848E"/>
                </a:solidFill>
                <a:latin typeface="Arial Nova Cond" panose="020B0506020202020204" pitchFamily="34" charset="0"/>
              </a:rPr>
              <a:t>dominio</a:t>
            </a:r>
          </a:p>
          <a:p>
            <a:pPr algn="just"/>
            <a:r>
              <a:rPr lang="pt-PT" sz="1100">
                <a:latin typeface="Arial Nova Cond" panose="020B0506020202020204" pitchFamily="34" charset="0"/>
              </a:rPr>
              <a:t> </a:t>
            </a:r>
            <a:r>
              <a:rPr lang="pt-PT" sz="1100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800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 sz="2800">
                <a:latin typeface="Arial Nova Cond" panose="020B0506020202020204" pitchFamily="34" charset="0"/>
              </a:rPr>
              <a:t>…um </a:t>
            </a:r>
            <a:r>
              <a:rPr lang="pt-PT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username</a:t>
            </a:r>
            <a:r>
              <a:rPr lang="pt-PT" sz="2800">
                <a:latin typeface="Arial Nova Cond" panose="020B0506020202020204" pitchFamily="34" charset="0"/>
              </a:rPr>
              <a:t>: </a:t>
            </a:r>
            <a:r>
              <a:rPr lang="pt-PT" sz="2800">
                <a:solidFill>
                  <a:srgbClr val="1B848E"/>
                </a:solidFill>
                <a:latin typeface="Arial Nova Cond" panose="020B0506020202020204" pitchFamily="34" charset="0"/>
              </a:rPr>
              <a:t>.*username.*</a:t>
            </a:r>
          </a:p>
          <a:p>
            <a:pPr algn="just"/>
            <a:r>
              <a:rPr lang="pt-PT" sz="1100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800">
                <a:solidFill>
                  <a:srgbClr val="1B848E"/>
                </a:solidFill>
                <a:latin typeface="Arial Nova Cond" panose="020B0506020202020204" pitchFamily="34" charset="0"/>
              </a:rPr>
              <a:t> </a:t>
            </a:r>
            <a:r>
              <a:rPr lang="pt-PT" sz="2800">
                <a:latin typeface="Arial Nova Cond" panose="020B0506020202020204" pitchFamily="34" charset="0"/>
              </a:rPr>
              <a:t>…um </a:t>
            </a:r>
            <a:r>
              <a:rPr lang="pt-PT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ano</a:t>
            </a:r>
            <a:r>
              <a:rPr lang="pt-PT" sz="2800">
                <a:latin typeface="Arial Nova Cond" panose="020B0506020202020204" pitchFamily="34" charset="0"/>
              </a:rPr>
              <a:t> </a:t>
            </a:r>
            <a:r>
              <a:rPr lang="pt-PT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de</a:t>
            </a:r>
            <a:r>
              <a:rPr lang="pt-PT" sz="2800">
                <a:latin typeface="Arial Nova Cond" panose="020B0506020202020204" pitchFamily="34" charset="0"/>
              </a:rPr>
              <a:t> </a:t>
            </a:r>
            <a:r>
              <a:rPr lang="pt-PT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nascimento</a:t>
            </a:r>
            <a:r>
              <a:rPr lang="pt-PT" sz="2800">
                <a:latin typeface="Arial Nova Cond" panose="020B0506020202020204" pitchFamily="34" charset="0"/>
              </a:rPr>
              <a:t>: </a:t>
            </a:r>
            <a:r>
              <a:rPr lang="pt-PT" sz="2800">
                <a:solidFill>
                  <a:srgbClr val="1B848E"/>
                </a:solidFill>
                <a:latin typeface="Arial Nova Cond" panose="020B0506020202020204" pitchFamily="34" charset="0"/>
              </a:rPr>
              <a:t>[0-9]{4}.*</a:t>
            </a:r>
          </a:p>
        </p:txBody>
      </p:sp>
    </p:spTree>
    <p:extLst>
      <p:ext uri="{BB962C8B-B14F-4D97-AF65-F5344CB8AC3E}">
        <p14:creationId xmlns:p14="http://schemas.microsoft.com/office/powerpoint/2010/main" val="11548777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Ecrã Panorâmico</PresentationFormat>
  <Paragraphs>147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4" baseType="lpstr">
      <vt:lpstr>Arial</vt:lpstr>
      <vt:lpstr>Arial Nova Cond</vt:lpstr>
      <vt:lpstr>Arial Nova Light</vt:lpstr>
      <vt:lpstr>Calibri</vt:lpstr>
      <vt:lpstr>Calibri Light</vt:lpstr>
      <vt:lpstr>Franklin Gothic Book</vt:lpstr>
      <vt:lpstr>Franklin Gothic Medium</vt:lpstr>
      <vt:lpstr>Wingdings 2</vt:lpstr>
      <vt:lpstr>HDOfficeLightV0</vt:lpstr>
      <vt:lpstr>Apresentação do PowerPoint</vt:lpstr>
      <vt:lpstr>Apresentação do PowerPoint</vt:lpstr>
      <vt:lpstr>MODELO DE DOMÍNO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António Sousa</dc:creator>
  <cp:lastModifiedBy>António Sousa (1161371)</cp:lastModifiedBy>
  <cp:revision>1</cp:revision>
  <dcterms:modified xsi:type="dcterms:W3CDTF">2018-04-20T12:30:38Z</dcterms:modified>
</cp:coreProperties>
</file>