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12"/>
  </p:notesMasterIdLst>
  <p:sldIdLst>
    <p:sldId id="256" r:id="rId2"/>
    <p:sldId id="262" r:id="rId3"/>
    <p:sldId id="259" r:id="rId4"/>
    <p:sldId id="258" r:id="rId5"/>
    <p:sldId id="260" r:id="rId6"/>
    <p:sldId id="265" r:id="rId7"/>
    <p:sldId id="264" r:id="rId8"/>
    <p:sldId id="261" r:id="rId9"/>
    <p:sldId id="263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B422"/>
    <a:srgbClr val="1B84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ta Goncalves (1160912)" userId="S::1160912@isep.ipp.pt::3a311afb-86ac-43aa-9bc4-586dd271cf77" providerId="AD" clId="Web-{7DFD6C25-FAE6-45A2-9809-A03CB2318EB9}"/>
    <pc:docChg chg="modSld">
      <pc:chgData name="Rita Goncalves (1160912)" userId="S::1160912@isep.ipp.pt::3a311afb-86ac-43aa-9bc4-586dd271cf77" providerId="AD" clId="Web-{7DFD6C25-FAE6-45A2-9809-A03CB2318EB9}" dt="2018-04-10T14:37:43.917" v="2"/>
      <pc:docMkLst>
        <pc:docMk/>
      </pc:docMkLst>
      <pc:sldChg chg="modSp">
        <pc:chgData name="Rita Goncalves (1160912)" userId="S::1160912@isep.ipp.pt::3a311afb-86ac-43aa-9bc4-586dd271cf77" providerId="AD" clId="Web-{7DFD6C25-FAE6-45A2-9809-A03CB2318EB9}" dt="2018-04-10T14:37:43.917" v="2"/>
        <pc:sldMkLst>
          <pc:docMk/>
          <pc:sldMk cId="1154877732" sldId="264"/>
        </pc:sldMkLst>
        <pc:picChg chg="mod">
          <ac:chgData name="Rita Goncalves (1160912)" userId="S::1160912@isep.ipp.pt::3a311afb-86ac-43aa-9bc4-586dd271cf77" providerId="AD" clId="Web-{7DFD6C25-FAE6-45A2-9809-A03CB2318EB9}" dt="2018-04-10T14:37:43.917" v="2"/>
          <ac:picMkLst>
            <pc:docMk/>
            <pc:sldMk cId="1154877732" sldId="264"/>
            <ac:picMk id="13" creationId="{8DB7588C-9C04-4A9E-BB30-0278E5E8EA01}"/>
          </ac:picMkLst>
        </pc:picChg>
      </pc:sldChg>
      <pc:sldChg chg="modSp">
        <pc:chgData name="Rita Goncalves (1160912)" userId="S::1160912@isep.ipp.pt::3a311afb-86ac-43aa-9bc4-586dd271cf77" providerId="AD" clId="Web-{7DFD6C25-FAE6-45A2-9809-A03CB2318EB9}" dt="2018-04-10T14:37:39.323" v="0"/>
        <pc:sldMkLst>
          <pc:docMk/>
          <pc:sldMk cId="3741450002" sldId="265"/>
        </pc:sldMkLst>
        <pc:picChg chg="mod">
          <ac:chgData name="Rita Goncalves (1160912)" userId="S::1160912@isep.ipp.pt::3a311afb-86ac-43aa-9bc4-586dd271cf77" providerId="AD" clId="Web-{7DFD6C25-FAE6-45A2-9809-A03CB2318EB9}" dt="2018-04-10T14:37:39.323" v="0"/>
          <ac:picMkLst>
            <pc:docMk/>
            <pc:sldMk cId="3741450002" sldId="265"/>
            <ac:picMk id="8" creationId="{3236595C-850B-4414-802C-A1F01661ABDA}"/>
          </ac:picMkLst>
        </pc:picChg>
      </pc:sldChg>
    </pc:docChg>
  </pc:docChgLst>
  <pc:docChgLst>
    <pc:chgData name="Pedro Portela (1150782)" userId="S::1150782@isep.ipp.pt::e9337331-2640-43e0-84de-4f4f75365ed3" providerId="AD" clId="Web-{BE248256-6277-4A6D-8E10-B23384021F00}"/>
    <pc:docChg chg="modSld">
      <pc:chgData name="Pedro Portela (1150782)" userId="S::1150782@isep.ipp.pt::e9337331-2640-43e0-84de-4f4f75365ed3" providerId="AD" clId="Web-{BE248256-6277-4A6D-8E10-B23384021F00}" dt="2018-04-09T09:18:44.690" v="0"/>
      <pc:docMkLst>
        <pc:docMk/>
      </pc:docMkLst>
      <pc:sldChg chg="modSp">
        <pc:chgData name="Pedro Portela (1150782)" userId="S::1150782@isep.ipp.pt::e9337331-2640-43e0-84de-4f4f75365ed3" providerId="AD" clId="Web-{BE248256-6277-4A6D-8E10-B23384021F00}" dt="2018-04-09T09:18:44.690" v="0"/>
        <pc:sldMkLst>
          <pc:docMk/>
          <pc:sldMk cId="2076198273" sldId="266"/>
        </pc:sldMkLst>
        <pc:picChg chg="mod">
          <ac:chgData name="Pedro Portela (1150782)" userId="S::1150782@isep.ipp.pt::e9337331-2640-43e0-84de-4f4f75365ed3" providerId="AD" clId="Web-{BE248256-6277-4A6D-8E10-B23384021F00}" dt="2018-04-09T09:18:44.690" v="0"/>
          <ac:picMkLst>
            <pc:docMk/>
            <pc:sldMk cId="2076198273" sldId="266"/>
            <ac:picMk id="7" creationId="{557799C5-EF23-4285-ABA5-53C983A8CA87}"/>
          </ac:picMkLst>
        </pc:picChg>
      </pc:sldChg>
    </pc:docChg>
  </pc:docChgLst>
  <pc:docChgLst>
    <pc:chgData name="Pedro Portela (1150782)" userId="S::1150782@isep.ipp.pt::e9337331-2640-43e0-84de-4f4f75365ed3" providerId="AD" clId="Web-{37920137-037A-429B-B98A-691EB66063A1}"/>
    <pc:docChg chg="modSld">
      <pc:chgData name="Pedro Portela (1150782)" userId="S::1150782@isep.ipp.pt::e9337331-2640-43e0-84de-4f4f75365ed3" providerId="AD" clId="Web-{37920137-037A-429B-B98A-691EB66063A1}" dt="2018-04-07T12:24:27.154" v="1"/>
      <pc:docMkLst>
        <pc:docMk/>
      </pc:docMkLst>
      <pc:sldChg chg="modSp">
        <pc:chgData name="Pedro Portela (1150782)" userId="S::1150782@isep.ipp.pt::e9337331-2640-43e0-84de-4f4f75365ed3" providerId="AD" clId="Web-{37920137-037A-429B-B98A-691EB66063A1}" dt="2018-04-07T12:24:27.154" v="1"/>
        <pc:sldMkLst>
          <pc:docMk/>
          <pc:sldMk cId="1651231454" sldId="256"/>
        </pc:sldMkLst>
        <pc:picChg chg="mod">
          <ac:chgData name="Pedro Portela (1150782)" userId="S::1150782@isep.ipp.pt::e9337331-2640-43e0-84de-4f4f75365ed3" providerId="AD" clId="Web-{37920137-037A-429B-B98A-691EB66063A1}" dt="2018-04-07T12:24:27.154" v="1"/>
          <ac:picMkLst>
            <pc:docMk/>
            <pc:sldMk cId="1651231454" sldId="256"/>
            <ac:picMk id="1032" creationId="{C1D003BF-ADB3-4107-8980-06B582FCCD03}"/>
          </ac:picMkLst>
        </pc:picChg>
      </pc:sldChg>
    </pc:docChg>
  </pc:docChgLst>
  <pc:docChgLst>
    <pc:chgData name="António Sousa (1161371)" userId="3ce89f0d-67ec-4212-8a17-956f9c1a8d54" providerId="ADAL" clId="{92B75738-1112-4231-B8B6-20794EA68FAA}"/>
    <pc:docChg chg="custSel addSld modSld">
      <pc:chgData name="António Sousa (1161371)" userId="3ce89f0d-67ec-4212-8a17-956f9c1a8d54" providerId="ADAL" clId="{92B75738-1112-4231-B8B6-20794EA68FAA}" dt="2018-04-07T12:18:10.835" v="132"/>
      <pc:docMkLst>
        <pc:docMk/>
      </pc:docMkLst>
      <pc:sldChg chg="addSp delSp modSp add delAnim modAnim">
        <pc:chgData name="António Sousa (1161371)" userId="3ce89f0d-67ec-4212-8a17-956f9c1a8d54" providerId="ADAL" clId="{92B75738-1112-4231-B8B6-20794EA68FAA}" dt="2018-04-07T12:18:10.835" v="132"/>
        <pc:sldMkLst>
          <pc:docMk/>
          <pc:sldMk cId="2076198273" sldId="266"/>
        </pc:sldMkLst>
        <pc:spChg chg="mod">
          <ac:chgData name="António Sousa (1161371)" userId="3ce89f0d-67ec-4212-8a17-956f9c1a8d54" providerId="ADAL" clId="{92B75738-1112-4231-B8B6-20794EA68FAA}" dt="2018-04-07T12:17:21.977" v="64" actId="20577"/>
          <ac:spMkLst>
            <pc:docMk/>
            <pc:sldMk cId="2076198273" sldId="266"/>
            <ac:spMk id="2" creationId="{D08F1BEF-1CFC-471C-ADA8-FBE465D458BA}"/>
          </ac:spMkLst>
        </pc:spChg>
        <pc:spChg chg="del">
          <ac:chgData name="António Sousa (1161371)" userId="3ce89f0d-67ec-4212-8a17-956f9c1a8d54" providerId="ADAL" clId="{92B75738-1112-4231-B8B6-20794EA68FAA}" dt="2018-04-07T12:16:00.853" v="15"/>
          <ac:spMkLst>
            <pc:docMk/>
            <pc:sldMk cId="2076198273" sldId="266"/>
            <ac:spMk id="3" creationId="{462283D3-B6DB-4A03-A5FB-9DF664795AF4}"/>
          </ac:spMkLst>
        </pc:spChg>
        <pc:spChg chg="add mod">
          <ac:chgData name="António Sousa (1161371)" userId="3ce89f0d-67ec-4212-8a17-956f9c1a8d54" providerId="ADAL" clId="{92B75738-1112-4231-B8B6-20794EA68FAA}" dt="2018-04-07T12:17:37.062" v="130" actId="5793"/>
          <ac:spMkLst>
            <pc:docMk/>
            <pc:sldMk cId="2076198273" sldId="266"/>
            <ac:spMk id="6" creationId="{09D8996C-2C47-4012-81B4-C0181641CCBA}"/>
          </ac:spMkLst>
        </pc:spChg>
        <pc:picChg chg="add del mod">
          <ac:chgData name="António Sousa (1161371)" userId="3ce89f0d-67ec-4212-8a17-956f9c1a8d54" providerId="ADAL" clId="{92B75738-1112-4231-B8B6-20794EA68FAA}" dt="2018-04-07T12:17:00.565" v="24" actId="478"/>
          <ac:picMkLst>
            <pc:docMk/>
            <pc:sldMk cId="2076198273" sldId="266"/>
            <ac:picMk id="4" creationId="{76A2746A-00DC-4D92-8272-22CF8E638C9D}"/>
          </ac:picMkLst>
        </pc:picChg>
        <pc:picChg chg="add mod">
          <ac:chgData name="António Sousa (1161371)" userId="3ce89f0d-67ec-4212-8a17-956f9c1a8d54" providerId="ADAL" clId="{92B75738-1112-4231-B8B6-20794EA68FAA}" dt="2018-04-07T12:17:58.274" v="131"/>
          <ac:picMkLst>
            <pc:docMk/>
            <pc:sldMk cId="2076198273" sldId="266"/>
            <ac:picMk id="7" creationId="{557799C5-EF23-4285-ABA5-53C983A8CA87}"/>
          </ac:picMkLst>
        </pc:picChg>
      </pc:sldChg>
    </pc:docChg>
  </pc:docChgLst>
  <pc:docChgLst>
    <pc:chgData name="António Sousa (1161371)" userId="3ce89f0d-67ec-4212-8a17-956f9c1a8d54" providerId="ADAL" clId="{79076AB4-1DCD-407F-A139-C0248EF4D6C9}"/>
    <pc:docChg chg="undo redo custSel addSld delSld modSld">
      <pc:chgData name="António Sousa (1161371)" userId="3ce89f0d-67ec-4212-8a17-956f9c1a8d54" providerId="ADAL" clId="{79076AB4-1DCD-407F-A139-C0248EF4D6C9}" dt="2018-04-09T09:02:57.757" v="1459" actId="20577"/>
      <pc:docMkLst>
        <pc:docMk/>
      </pc:docMkLst>
      <pc:sldChg chg="modSp">
        <pc:chgData name="António Sousa (1161371)" userId="3ce89f0d-67ec-4212-8a17-956f9c1a8d54" providerId="ADAL" clId="{79076AB4-1DCD-407F-A139-C0248EF4D6C9}" dt="2018-04-06T10:15:24.487" v="9" actId="14100"/>
        <pc:sldMkLst>
          <pc:docMk/>
          <pc:sldMk cId="3144770239" sldId="259"/>
        </pc:sldMkLst>
        <pc:spChg chg="mod">
          <ac:chgData name="António Sousa (1161371)" userId="3ce89f0d-67ec-4212-8a17-956f9c1a8d54" providerId="ADAL" clId="{79076AB4-1DCD-407F-A139-C0248EF4D6C9}" dt="2018-04-06T10:15:24.487" v="9" actId="14100"/>
          <ac:spMkLst>
            <pc:docMk/>
            <pc:sldMk cId="3144770239" sldId="259"/>
            <ac:spMk id="2" creationId="{B86A2158-AA31-469E-B523-80583B183233}"/>
          </ac:spMkLst>
        </pc:spChg>
      </pc:sldChg>
      <pc:sldChg chg="modSp">
        <pc:chgData name="António Sousa (1161371)" userId="3ce89f0d-67ec-4212-8a17-956f9c1a8d54" providerId="ADAL" clId="{79076AB4-1DCD-407F-A139-C0248EF4D6C9}" dt="2018-04-06T10:14:46.946" v="5" actId="1076"/>
        <pc:sldMkLst>
          <pc:docMk/>
          <pc:sldMk cId="2672431781" sldId="260"/>
        </pc:sldMkLst>
        <pc:spChg chg="mod">
          <ac:chgData name="António Sousa (1161371)" userId="3ce89f0d-67ec-4212-8a17-956f9c1a8d54" providerId="ADAL" clId="{79076AB4-1DCD-407F-A139-C0248EF4D6C9}" dt="2018-04-06T10:14:31.871" v="2" actId="14100"/>
          <ac:spMkLst>
            <pc:docMk/>
            <pc:sldMk cId="2672431781" sldId="260"/>
            <ac:spMk id="2" creationId="{221B8681-69CD-4156-ABF9-91A4DBFBC45C}"/>
          </ac:spMkLst>
        </pc:spChg>
        <pc:picChg chg="mod">
          <ac:chgData name="António Sousa (1161371)" userId="3ce89f0d-67ec-4212-8a17-956f9c1a8d54" providerId="ADAL" clId="{79076AB4-1DCD-407F-A139-C0248EF4D6C9}" dt="2018-04-06T10:14:46.946" v="5" actId="1076"/>
          <ac:picMkLst>
            <pc:docMk/>
            <pc:sldMk cId="2672431781" sldId="260"/>
            <ac:picMk id="5" creationId="{95F930BB-6CB7-48F1-84A4-19680CD76C3B}"/>
          </ac:picMkLst>
        </pc:picChg>
      </pc:sldChg>
      <pc:sldChg chg="modSp">
        <pc:chgData name="António Sousa (1161371)" userId="3ce89f0d-67ec-4212-8a17-956f9c1a8d54" providerId="ADAL" clId="{79076AB4-1DCD-407F-A139-C0248EF4D6C9}" dt="2018-04-06T18:28:51.474" v="695" actId="20577"/>
        <pc:sldMkLst>
          <pc:docMk/>
          <pc:sldMk cId="3741775113" sldId="261"/>
        </pc:sldMkLst>
        <pc:spChg chg="mod">
          <ac:chgData name="António Sousa (1161371)" userId="3ce89f0d-67ec-4212-8a17-956f9c1a8d54" providerId="ADAL" clId="{79076AB4-1DCD-407F-A139-C0248EF4D6C9}" dt="2018-04-06T18:28:51.474" v="695" actId="20577"/>
          <ac:spMkLst>
            <pc:docMk/>
            <pc:sldMk cId="3741775113" sldId="261"/>
            <ac:spMk id="3" creationId="{FADE78AF-350D-4741-92A4-B84124DD8AA2}"/>
          </ac:spMkLst>
        </pc:spChg>
      </pc:sldChg>
      <pc:sldChg chg="modSp">
        <pc:chgData name="António Sousa (1161371)" userId="3ce89f0d-67ec-4212-8a17-956f9c1a8d54" providerId="ADAL" clId="{79076AB4-1DCD-407F-A139-C0248EF4D6C9}" dt="2018-04-09T09:02:57.757" v="1459" actId="20577"/>
        <pc:sldMkLst>
          <pc:docMk/>
          <pc:sldMk cId="3758695034" sldId="262"/>
        </pc:sldMkLst>
        <pc:spChg chg="mod">
          <ac:chgData name="António Sousa (1161371)" userId="3ce89f0d-67ec-4212-8a17-956f9c1a8d54" providerId="ADAL" clId="{79076AB4-1DCD-407F-A139-C0248EF4D6C9}" dt="2018-04-09T09:02:57.757" v="1459" actId="20577"/>
          <ac:spMkLst>
            <pc:docMk/>
            <pc:sldMk cId="3758695034" sldId="262"/>
            <ac:spMk id="3" creationId="{6FC093DA-C66F-4ABC-B63E-A51038162886}"/>
          </ac:spMkLst>
        </pc:spChg>
      </pc:sldChg>
      <pc:sldChg chg="addSp delSp modSp">
        <pc:chgData name="António Sousa (1161371)" userId="3ce89f0d-67ec-4212-8a17-956f9c1a8d54" providerId="ADAL" clId="{79076AB4-1DCD-407F-A139-C0248EF4D6C9}" dt="2018-04-07T11:04:41.020" v="1329" actId="20577"/>
        <pc:sldMkLst>
          <pc:docMk/>
          <pc:sldMk cId="3230322588" sldId="263"/>
        </pc:sldMkLst>
        <pc:spChg chg="del">
          <ac:chgData name="António Sousa (1161371)" userId="3ce89f0d-67ec-4212-8a17-956f9c1a8d54" providerId="ADAL" clId="{79076AB4-1DCD-407F-A139-C0248EF4D6C9}" dt="2018-04-06T22:30:15.471" v="702" actId="478"/>
          <ac:spMkLst>
            <pc:docMk/>
            <pc:sldMk cId="3230322588" sldId="263"/>
            <ac:spMk id="3" creationId="{55698045-AD65-47C6-A269-12884710C817}"/>
          </ac:spMkLst>
        </pc:spChg>
        <pc:spChg chg="add del mod">
          <ac:chgData name="António Sousa (1161371)" userId="3ce89f0d-67ec-4212-8a17-956f9c1a8d54" providerId="ADAL" clId="{79076AB4-1DCD-407F-A139-C0248EF4D6C9}" dt="2018-04-06T22:29:58.563" v="701" actId="1076"/>
          <ac:spMkLst>
            <pc:docMk/>
            <pc:sldMk cId="3230322588" sldId="263"/>
            <ac:spMk id="5" creationId="{8B682EDF-7E00-421E-8C6E-CE795AFF0B2B}"/>
          </ac:spMkLst>
        </pc:spChg>
        <pc:spChg chg="add del mod">
          <ac:chgData name="António Sousa (1161371)" userId="3ce89f0d-67ec-4212-8a17-956f9c1a8d54" providerId="ADAL" clId="{79076AB4-1DCD-407F-A139-C0248EF4D6C9}" dt="2018-04-06T22:29:58.563" v="701" actId="1076"/>
          <ac:spMkLst>
            <pc:docMk/>
            <pc:sldMk cId="3230322588" sldId="263"/>
            <ac:spMk id="6" creationId="{FC536EDF-903C-4A7F-A9D3-579FDC04EA6D}"/>
          </ac:spMkLst>
        </pc:spChg>
        <pc:spChg chg="add del mod">
          <ac:chgData name="António Sousa (1161371)" userId="3ce89f0d-67ec-4212-8a17-956f9c1a8d54" providerId="ADAL" clId="{79076AB4-1DCD-407F-A139-C0248EF4D6C9}" dt="2018-04-06T22:29:58.563" v="701" actId="1076"/>
          <ac:spMkLst>
            <pc:docMk/>
            <pc:sldMk cId="3230322588" sldId="263"/>
            <ac:spMk id="7" creationId="{409974A0-408E-4828-A6EB-8E9F5E51E646}"/>
          </ac:spMkLst>
        </pc:spChg>
        <pc:spChg chg="add del mod">
          <ac:chgData name="António Sousa (1161371)" userId="3ce89f0d-67ec-4212-8a17-956f9c1a8d54" providerId="ADAL" clId="{79076AB4-1DCD-407F-A139-C0248EF4D6C9}" dt="2018-04-06T22:29:58.563" v="701" actId="1076"/>
          <ac:spMkLst>
            <pc:docMk/>
            <pc:sldMk cId="3230322588" sldId="263"/>
            <ac:spMk id="8" creationId="{F3F34BFC-19B6-4C6A-AD97-17AC80F83F56}"/>
          </ac:spMkLst>
        </pc:spChg>
        <pc:spChg chg="add del mod">
          <ac:chgData name="António Sousa (1161371)" userId="3ce89f0d-67ec-4212-8a17-956f9c1a8d54" providerId="ADAL" clId="{79076AB4-1DCD-407F-A139-C0248EF4D6C9}" dt="2018-04-06T22:29:58.563" v="701" actId="1076"/>
          <ac:spMkLst>
            <pc:docMk/>
            <pc:sldMk cId="3230322588" sldId="263"/>
            <ac:spMk id="9" creationId="{0F7156C3-A9B6-493E-9B86-561B4A4D379E}"/>
          </ac:spMkLst>
        </pc:spChg>
        <pc:spChg chg="add del mod">
          <ac:chgData name="António Sousa (1161371)" userId="3ce89f0d-67ec-4212-8a17-956f9c1a8d54" providerId="ADAL" clId="{79076AB4-1DCD-407F-A139-C0248EF4D6C9}" dt="2018-04-06T22:29:58.563" v="701" actId="1076"/>
          <ac:spMkLst>
            <pc:docMk/>
            <pc:sldMk cId="3230322588" sldId="263"/>
            <ac:spMk id="10" creationId="{442A0A75-89D4-4064-972E-DB66EB5F9313}"/>
          </ac:spMkLst>
        </pc:spChg>
        <pc:spChg chg="add del mod">
          <ac:chgData name="António Sousa (1161371)" userId="3ce89f0d-67ec-4212-8a17-956f9c1a8d54" providerId="ADAL" clId="{79076AB4-1DCD-407F-A139-C0248EF4D6C9}" dt="2018-04-06T22:29:58.563" v="701" actId="1076"/>
          <ac:spMkLst>
            <pc:docMk/>
            <pc:sldMk cId="3230322588" sldId="263"/>
            <ac:spMk id="11" creationId="{7A4263A4-3E75-44D2-80B9-76D7A51B939B}"/>
          </ac:spMkLst>
        </pc:spChg>
        <pc:spChg chg="add del mod">
          <ac:chgData name="António Sousa (1161371)" userId="3ce89f0d-67ec-4212-8a17-956f9c1a8d54" providerId="ADAL" clId="{79076AB4-1DCD-407F-A139-C0248EF4D6C9}" dt="2018-04-06T22:29:58.563" v="701" actId="1076"/>
          <ac:spMkLst>
            <pc:docMk/>
            <pc:sldMk cId="3230322588" sldId="263"/>
            <ac:spMk id="12" creationId="{5746B6CD-FCD2-415C-8235-8EA8189D7B93}"/>
          </ac:spMkLst>
        </pc:spChg>
        <pc:spChg chg="add del mod">
          <ac:chgData name="António Sousa (1161371)" userId="3ce89f0d-67ec-4212-8a17-956f9c1a8d54" providerId="ADAL" clId="{79076AB4-1DCD-407F-A139-C0248EF4D6C9}" dt="2018-04-06T22:29:58.563" v="701" actId="1076"/>
          <ac:spMkLst>
            <pc:docMk/>
            <pc:sldMk cId="3230322588" sldId="263"/>
            <ac:spMk id="13" creationId="{C49A263C-3F2F-4D8F-BA6F-EA7708823D84}"/>
          </ac:spMkLst>
        </pc:spChg>
        <pc:spChg chg="add del mod">
          <ac:chgData name="António Sousa (1161371)" userId="3ce89f0d-67ec-4212-8a17-956f9c1a8d54" providerId="ADAL" clId="{79076AB4-1DCD-407F-A139-C0248EF4D6C9}" dt="2018-04-06T22:29:58.563" v="701" actId="1076"/>
          <ac:spMkLst>
            <pc:docMk/>
            <pc:sldMk cId="3230322588" sldId="263"/>
            <ac:spMk id="14" creationId="{55B296DE-8F3E-4AB2-936B-2D8F00F9609D}"/>
          </ac:spMkLst>
        </pc:spChg>
        <pc:spChg chg="add del mod">
          <ac:chgData name="António Sousa (1161371)" userId="3ce89f0d-67ec-4212-8a17-956f9c1a8d54" providerId="ADAL" clId="{79076AB4-1DCD-407F-A139-C0248EF4D6C9}" dt="2018-04-06T22:29:58.563" v="701" actId="1076"/>
          <ac:spMkLst>
            <pc:docMk/>
            <pc:sldMk cId="3230322588" sldId="263"/>
            <ac:spMk id="18" creationId="{D6262DB0-AE43-469B-B31E-A37822C78B6E}"/>
          </ac:spMkLst>
        </pc:spChg>
        <pc:spChg chg="add del mod">
          <ac:chgData name="António Sousa (1161371)" userId="3ce89f0d-67ec-4212-8a17-956f9c1a8d54" providerId="ADAL" clId="{79076AB4-1DCD-407F-A139-C0248EF4D6C9}" dt="2018-04-06T22:29:58.563" v="701" actId="1076"/>
          <ac:spMkLst>
            <pc:docMk/>
            <pc:sldMk cId="3230322588" sldId="263"/>
            <ac:spMk id="19" creationId="{2D30D4D5-4643-4C3B-A21F-6A74D29FFFE1}"/>
          </ac:spMkLst>
        </pc:spChg>
        <pc:spChg chg="add del mod">
          <ac:chgData name="António Sousa (1161371)" userId="3ce89f0d-67ec-4212-8a17-956f9c1a8d54" providerId="ADAL" clId="{79076AB4-1DCD-407F-A139-C0248EF4D6C9}" dt="2018-04-06T22:29:58.563" v="701" actId="1076"/>
          <ac:spMkLst>
            <pc:docMk/>
            <pc:sldMk cId="3230322588" sldId="263"/>
            <ac:spMk id="20" creationId="{EE2F938F-4EFF-4796-B38D-F1BB632A49CB}"/>
          </ac:spMkLst>
        </pc:spChg>
        <pc:spChg chg="add del mod">
          <ac:chgData name="António Sousa (1161371)" userId="3ce89f0d-67ec-4212-8a17-956f9c1a8d54" providerId="ADAL" clId="{79076AB4-1DCD-407F-A139-C0248EF4D6C9}" dt="2018-04-06T22:29:58.563" v="701" actId="1076"/>
          <ac:spMkLst>
            <pc:docMk/>
            <pc:sldMk cId="3230322588" sldId="263"/>
            <ac:spMk id="21" creationId="{31E64BDB-F8D5-441F-981D-614184583B6D}"/>
          </ac:spMkLst>
        </pc:spChg>
        <pc:spChg chg="add del mod">
          <ac:chgData name="António Sousa (1161371)" userId="3ce89f0d-67ec-4212-8a17-956f9c1a8d54" providerId="ADAL" clId="{79076AB4-1DCD-407F-A139-C0248EF4D6C9}" dt="2018-04-06T22:29:58.563" v="701" actId="1076"/>
          <ac:spMkLst>
            <pc:docMk/>
            <pc:sldMk cId="3230322588" sldId="263"/>
            <ac:spMk id="22" creationId="{BA42E3A0-DF74-40A4-BFC1-2CCE3712BD25}"/>
          </ac:spMkLst>
        </pc:spChg>
        <pc:spChg chg="add del mod">
          <ac:chgData name="António Sousa (1161371)" userId="3ce89f0d-67ec-4212-8a17-956f9c1a8d54" providerId="ADAL" clId="{79076AB4-1DCD-407F-A139-C0248EF4D6C9}" dt="2018-04-06T22:29:58.563" v="701" actId="1076"/>
          <ac:spMkLst>
            <pc:docMk/>
            <pc:sldMk cId="3230322588" sldId="263"/>
            <ac:spMk id="23" creationId="{3986C724-054C-47C6-81AC-EBCEEC730877}"/>
          </ac:spMkLst>
        </pc:spChg>
        <pc:spChg chg="add del mod">
          <ac:chgData name="António Sousa (1161371)" userId="3ce89f0d-67ec-4212-8a17-956f9c1a8d54" providerId="ADAL" clId="{79076AB4-1DCD-407F-A139-C0248EF4D6C9}" dt="2018-04-06T22:29:58.563" v="701" actId="1076"/>
          <ac:spMkLst>
            <pc:docMk/>
            <pc:sldMk cId="3230322588" sldId="263"/>
            <ac:spMk id="24" creationId="{73478EBC-B603-4C61-9D6F-CC34852EB2EE}"/>
          </ac:spMkLst>
        </pc:spChg>
        <pc:spChg chg="add del mod">
          <ac:chgData name="António Sousa (1161371)" userId="3ce89f0d-67ec-4212-8a17-956f9c1a8d54" providerId="ADAL" clId="{79076AB4-1DCD-407F-A139-C0248EF4D6C9}" dt="2018-04-06T22:29:58.563" v="701" actId="1076"/>
          <ac:spMkLst>
            <pc:docMk/>
            <pc:sldMk cId="3230322588" sldId="263"/>
            <ac:spMk id="25" creationId="{54E7AF72-B21D-408D-8EE7-98371DCEE828}"/>
          </ac:spMkLst>
        </pc:spChg>
        <pc:spChg chg="add mod">
          <ac:chgData name="António Sousa (1161371)" userId="3ce89f0d-67ec-4212-8a17-956f9c1a8d54" providerId="ADAL" clId="{79076AB4-1DCD-407F-A139-C0248EF4D6C9}" dt="2018-04-06T22:30:58.263" v="707" actId="1076"/>
          <ac:spMkLst>
            <pc:docMk/>
            <pc:sldMk cId="3230322588" sldId="263"/>
            <ac:spMk id="26" creationId="{5E4658B1-E562-4050-B711-3AF35D404D8A}"/>
          </ac:spMkLst>
        </pc:spChg>
        <pc:spChg chg="add mod">
          <ac:chgData name="António Sousa (1161371)" userId="3ce89f0d-67ec-4212-8a17-956f9c1a8d54" providerId="ADAL" clId="{79076AB4-1DCD-407F-A139-C0248EF4D6C9}" dt="2018-04-06T22:30:58.263" v="707" actId="1076"/>
          <ac:spMkLst>
            <pc:docMk/>
            <pc:sldMk cId="3230322588" sldId="263"/>
            <ac:spMk id="27" creationId="{C4F9C200-6693-43FF-860E-B6CC082F69AC}"/>
          </ac:spMkLst>
        </pc:spChg>
        <pc:spChg chg="add mod">
          <ac:chgData name="António Sousa (1161371)" userId="3ce89f0d-67ec-4212-8a17-956f9c1a8d54" providerId="ADAL" clId="{79076AB4-1DCD-407F-A139-C0248EF4D6C9}" dt="2018-04-06T22:30:58.263" v="707" actId="1076"/>
          <ac:spMkLst>
            <pc:docMk/>
            <pc:sldMk cId="3230322588" sldId="263"/>
            <ac:spMk id="28" creationId="{0DE73712-96CE-473C-8333-66C1C94F25C6}"/>
          </ac:spMkLst>
        </pc:spChg>
        <pc:spChg chg="add mod">
          <ac:chgData name="António Sousa (1161371)" userId="3ce89f0d-67ec-4212-8a17-956f9c1a8d54" providerId="ADAL" clId="{79076AB4-1DCD-407F-A139-C0248EF4D6C9}" dt="2018-04-06T22:30:58.263" v="707" actId="1076"/>
          <ac:spMkLst>
            <pc:docMk/>
            <pc:sldMk cId="3230322588" sldId="263"/>
            <ac:spMk id="29" creationId="{C72ABB60-ACDC-45F7-8CBA-0180E82152A2}"/>
          </ac:spMkLst>
        </pc:spChg>
        <pc:spChg chg="add mod">
          <ac:chgData name="António Sousa (1161371)" userId="3ce89f0d-67ec-4212-8a17-956f9c1a8d54" providerId="ADAL" clId="{79076AB4-1DCD-407F-A139-C0248EF4D6C9}" dt="2018-04-06T22:30:58.263" v="707" actId="1076"/>
          <ac:spMkLst>
            <pc:docMk/>
            <pc:sldMk cId="3230322588" sldId="263"/>
            <ac:spMk id="30" creationId="{DE8CD659-19B3-4405-A8AC-9113678B7331}"/>
          </ac:spMkLst>
        </pc:spChg>
        <pc:spChg chg="add mod">
          <ac:chgData name="António Sousa (1161371)" userId="3ce89f0d-67ec-4212-8a17-956f9c1a8d54" providerId="ADAL" clId="{79076AB4-1DCD-407F-A139-C0248EF4D6C9}" dt="2018-04-06T22:30:58.263" v="707" actId="1076"/>
          <ac:spMkLst>
            <pc:docMk/>
            <pc:sldMk cId="3230322588" sldId="263"/>
            <ac:spMk id="31" creationId="{C7DE4125-E90D-4327-AAE9-3BE91A159EAF}"/>
          </ac:spMkLst>
        </pc:spChg>
        <pc:spChg chg="add mod">
          <ac:chgData name="António Sousa (1161371)" userId="3ce89f0d-67ec-4212-8a17-956f9c1a8d54" providerId="ADAL" clId="{79076AB4-1DCD-407F-A139-C0248EF4D6C9}" dt="2018-04-06T22:30:58.263" v="707" actId="1076"/>
          <ac:spMkLst>
            <pc:docMk/>
            <pc:sldMk cId="3230322588" sldId="263"/>
            <ac:spMk id="32" creationId="{594E583B-297E-4CB7-80D1-83B08876882A}"/>
          </ac:spMkLst>
        </pc:spChg>
        <pc:spChg chg="add mod">
          <ac:chgData name="António Sousa (1161371)" userId="3ce89f0d-67ec-4212-8a17-956f9c1a8d54" providerId="ADAL" clId="{79076AB4-1DCD-407F-A139-C0248EF4D6C9}" dt="2018-04-06T22:30:58.263" v="707" actId="1076"/>
          <ac:spMkLst>
            <pc:docMk/>
            <pc:sldMk cId="3230322588" sldId="263"/>
            <ac:spMk id="33" creationId="{CD1F7250-C187-4CD9-8D18-3EBFACEF0FA5}"/>
          </ac:spMkLst>
        </pc:spChg>
        <pc:spChg chg="add mod">
          <ac:chgData name="António Sousa (1161371)" userId="3ce89f0d-67ec-4212-8a17-956f9c1a8d54" providerId="ADAL" clId="{79076AB4-1DCD-407F-A139-C0248EF4D6C9}" dt="2018-04-06T22:30:58.263" v="707" actId="1076"/>
          <ac:spMkLst>
            <pc:docMk/>
            <pc:sldMk cId="3230322588" sldId="263"/>
            <ac:spMk id="34" creationId="{498FD8A2-1AAA-49DF-B058-55396125772E}"/>
          </ac:spMkLst>
        </pc:spChg>
        <pc:spChg chg="add mod">
          <ac:chgData name="António Sousa (1161371)" userId="3ce89f0d-67ec-4212-8a17-956f9c1a8d54" providerId="ADAL" clId="{79076AB4-1DCD-407F-A139-C0248EF4D6C9}" dt="2018-04-06T22:30:58.263" v="707" actId="1076"/>
          <ac:spMkLst>
            <pc:docMk/>
            <pc:sldMk cId="3230322588" sldId="263"/>
            <ac:spMk id="35" creationId="{87311955-58AE-4E0A-83A1-968437A7EB38}"/>
          </ac:spMkLst>
        </pc:spChg>
        <pc:spChg chg="add mod">
          <ac:chgData name="António Sousa (1161371)" userId="3ce89f0d-67ec-4212-8a17-956f9c1a8d54" providerId="ADAL" clId="{79076AB4-1DCD-407F-A139-C0248EF4D6C9}" dt="2018-04-06T22:30:58.263" v="707" actId="1076"/>
          <ac:spMkLst>
            <pc:docMk/>
            <pc:sldMk cId="3230322588" sldId="263"/>
            <ac:spMk id="39" creationId="{03CED47A-41F9-4411-9A58-D55D137BA77D}"/>
          </ac:spMkLst>
        </pc:spChg>
        <pc:spChg chg="add mod">
          <ac:chgData name="António Sousa (1161371)" userId="3ce89f0d-67ec-4212-8a17-956f9c1a8d54" providerId="ADAL" clId="{79076AB4-1DCD-407F-A139-C0248EF4D6C9}" dt="2018-04-07T11:04:26.315" v="1321" actId="1076"/>
          <ac:spMkLst>
            <pc:docMk/>
            <pc:sldMk cId="3230322588" sldId="263"/>
            <ac:spMk id="40" creationId="{F642B283-8C20-4664-AF42-476EC1D9637A}"/>
          </ac:spMkLst>
        </pc:spChg>
        <pc:spChg chg="add mod">
          <ac:chgData name="António Sousa (1161371)" userId="3ce89f0d-67ec-4212-8a17-956f9c1a8d54" providerId="ADAL" clId="{79076AB4-1DCD-407F-A139-C0248EF4D6C9}" dt="2018-04-06T22:30:58.263" v="707" actId="1076"/>
          <ac:spMkLst>
            <pc:docMk/>
            <pc:sldMk cId="3230322588" sldId="263"/>
            <ac:spMk id="41" creationId="{77FF24D3-339E-4A79-9E2A-1FA174237FB2}"/>
          </ac:spMkLst>
        </pc:spChg>
        <pc:spChg chg="add mod">
          <ac:chgData name="António Sousa (1161371)" userId="3ce89f0d-67ec-4212-8a17-956f9c1a8d54" providerId="ADAL" clId="{79076AB4-1DCD-407F-A139-C0248EF4D6C9}" dt="2018-04-07T11:04:38.301" v="1326" actId="1076"/>
          <ac:spMkLst>
            <pc:docMk/>
            <pc:sldMk cId="3230322588" sldId="263"/>
            <ac:spMk id="42" creationId="{44967543-CB2A-4E07-B3AE-9B5D93F06DB4}"/>
          </ac:spMkLst>
        </pc:spChg>
        <pc:spChg chg="add mod">
          <ac:chgData name="António Sousa (1161371)" userId="3ce89f0d-67ec-4212-8a17-956f9c1a8d54" providerId="ADAL" clId="{79076AB4-1DCD-407F-A139-C0248EF4D6C9}" dt="2018-04-06T22:30:58.263" v="707" actId="1076"/>
          <ac:spMkLst>
            <pc:docMk/>
            <pc:sldMk cId="3230322588" sldId="263"/>
            <ac:spMk id="43" creationId="{47434702-B082-446D-9517-266EC318CFD4}"/>
          </ac:spMkLst>
        </pc:spChg>
        <pc:spChg chg="add mod">
          <ac:chgData name="António Sousa (1161371)" userId="3ce89f0d-67ec-4212-8a17-956f9c1a8d54" providerId="ADAL" clId="{79076AB4-1DCD-407F-A139-C0248EF4D6C9}" dt="2018-04-06T22:30:58.263" v="707" actId="1076"/>
          <ac:spMkLst>
            <pc:docMk/>
            <pc:sldMk cId="3230322588" sldId="263"/>
            <ac:spMk id="44" creationId="{7B7AE9AF-582E-4717-A451-3E0C8410FF0B}"/>
          </ac:spMkLst>
        </pc:spChg>
        <pc:spChg chg="add mod">
          <ac:chgData name="António Sousa (1161371)" userId="3ce89f0d-67ec-4212-8a17-956f9c1a8d54" providerId="ADAL" clId="{79076AB4-1DCD-407F-A139-C0248EF4D6C9}" dt="2018-04-07T11:04:10.133" v="1316" actId="14100"/>
          <ac:spMkLst>
            <pc:docMk/>
            <pc:sldMk cId="3230322588" sldId="263"/>
            <ac:spMk id="45" creationId="{6C399FF6-0295-45C6-95DC-FAF23B8A1393}"/>
          </ac:spMkLst>
        </pc:spChg>
        <pc:spChg chg="add mod">
          <ac:chgData name="António Sousa (1161371)" userId="3ce89f0d-67ec-4212-8a17-956f9c1a8d54" providerId="ADAL" clId="{79076AB4-1DCD-407F-A139-C0248EF4D6C9}" dt="2018-04-07T11:04:41.020" v="1329" actId="20577"/>
          <ac:spMkLst>
            <pc:docMk/>
            <pc:sldMk cId="3230322588" sldId="263"/>
            <ac:spMk id="46" creationId="{CE87A37C-A05D-4432-BD83-CF46C1A42CCF}"/>
          </ac:spMkLst>
        </pc:spChg>
        <pc:cxnChg chg="add del mod">
          <ac:chgData name="António Sousa (1161371)" userId="3ce89f0d-67ec-4212-8a17-956f9c1a8d54" providerId="ADAL" clId="{79076AB4-1DCD-407F-A139-C0248EF4D6C9}" dt="2018-04-06T22:29:58.563" v="701" actId="1076"/>
          <ac:cxnSpMkLst>
            <pc:docMk/>
            <pc:sldMk cId="3230322588" sldId="263"/>
            <ac:cxnSpMk id="15" creationId="{6977226C-D16D-453F-AEB7-88735E43D6BF}"/>
          </ac:cxnSpMkLst>
        </pc:cxnChg>
        <pc:cxnChg chg="add del mod">
          <ac:chgData name="António Sousa (1161371)" userId="3ce89f0d-67ec-4212-8a17-956f9c1a8d54" providerId="ADAL" clId="{79076AB4-1DCD-407F-A139-C0248EF4D6C9}" dt="2018-04-06T22:29:58.563" v="701" actId="1076"/>
          <ac:cxnSpMkLst>
            <pc:docMk/>
            <pc:sldMk cId="3230322588" sldId="263"/>
            <ac:cxnSpMk id="16" creationId="{9DDD1AD6-E5A5-4CD9-A081-CCB5E53EBD58}"/>
          </ac:cxnSpMkLst>
        </pc:cxnChg>
        <pc:cxnChg chg="add del mod">
          <ac:chgData name="António Sousa (1161371)" userId="3ce89f0d-67ec-4212-8a17-956f9c1a8d54" providerId="ADAL" clId="{79076AB4-1DCD-407F-A139-C0248EF4D6C9}" dt="2018-04-06T22:29:58.563" v="701" actId="1076"/>
          <ac:cxnSpMkLst>
            <pc:docMk/>
            <pc:sldMk cId="3230322588" sldId="263"/>
            <ac:cxnSpMk id="17" creationId="{FD2530D4-FE3B-4B67-BEE9-F944D5B58571}"/>
          </ac:cxnSpMkLst>
        </pc:cxnChg>
        <pc:cxnChg chg="add mod">
          <ac:chgData name="António Sousa (1161371)" userId="3ce89f0d-67ec-4212-8a17-956f9c1a8d54" providerId="ADAL" clId="{79076AB4-1DCD-407F-A139-C0248EF4D6C9}" dt="2018-04-06T22:30:58.263" v="707" actId="1076"/>
          <ac:cxnSpMkLst>
            <pc:docMk/>
            <pc:sldMk cId="3230322588" sldId="263"/>
            <ac:cxnSpMk id="36" creationId="{26797780-7285-408F-9F3C-3B408BE53301}"/>
          </ac:cxnSpMkLst>
        </pc:cxnChg>
        <pc:cxnChg chg="add mod">
          <ac:chgData name="António Sousa (1161371)" userId="3ce89f0d-67ec-4212-8a17-956f9c1a8d54" providerId="ADAL" clId="{79076AB4-1DCD-407F-A139-C0248EF4D6C9}" dt="2018-04-06T22:30:58.263" v="707" actId="1076"/>
          <ac:cxnSpMkLst>
            <pc:docMk/>
            <pc:sldMk cId="3230322588" sldId="263"/>
            <ac:cxnSpMk id="37" creationId="{B95D6BAC-8F9A-4812-A0C0-ABA910EF78A9}"/>
          </ac:cxnSpMkLst>
        </pc:cxnChg>
        <pc:cxnChg chg="add mod">
          <ac:chgData name="António Sousa (1161371)" userId="3ce89f0d-67ec-4212-8a17-956f9c1a8d54" providerId="ADAL" clId="{79076AB4-1DCD-407F-A139-C0248EF4D6C9}" dt="2018-04-06T22:30:58.263" v="707" actId="1076"/>
          <ac:cxnSpMkLst>
            <pc:docMk/>
            <pc:sldMk cId="3230322588" sldId="263"/>
            <ac:cxnSpMk id="38" creationId="{7FAC2D21-9BDB-4005-9A82-99287BA21271}"/>
          </ac:cxnSpMkLst>
        </pc:cxnChg>
      </pc:sldChg>
      <pc:sldChg chg="addSp delSp modSp delAnim modAnim">
        <pc:chgData name="António Sousa (1161371)" userId="3ce89f0d-67ec-4212-8a17-956f9c1a8d54" providerId="ADAL" clId="{79076AB4-1DCD-407F-A139-C0248EF4D6C9}" dt="2018-04-07T13:00:20.525" v="1448" actId="1076"/>
        <pc:sldMkLst>
          <pc:docMk/>
          <pc:sldMk cId="1154877732" sldId="264"/>
        </pc:sldMkLst>
        <pc:spChg chg="del">
          <ac:chgData name="António Sousa (1161371)" userId="3ce89f0d-67ec-4212-8a17-956f9c1a8d54" providerId="ADAL" clId="{79076AB4-1DCD-407F-A139-C0248EF4D6C9}" dt="2018-04-06T14:35:40.033" v="26" actId="20577"/>
          <ac:spMkLst>
            <pc:docMk/>
            <pc:sldMk cId="1154877732" sldId="264"/>
            <ac:spMk id="3" creationId="{C186C466-13F2-45A5-AB27-F59E545BD195}"/>
          </ac:spMkLst>
        </pc:spChg>
        <pc:spChg chg="add del mod">
          <ac:chgData name="António Sousa (1161371)" userId="3ce89f0d-67ec-4212-8a17-956f9c1a8d54" providerId="ADAL" clId="{79076AB4-1DCD-407F-A139-C0248EF4D6C9}" dt="2018-04-07T10:55:46.064" v="904" actId="20577"/>
          <ac:spMkLst>
            <pc:docMk/>
            <pc:sldMk cId="1154877732" sldId="264"/>
            <ac:spMk id="6" creationId="{B48BAFD3-1817-414D-BA09-8A300B6207C8}"/>
          </ac:spMkLst>
        </pc:spChg>
        <pc:spChg chg="add del mod">
          <ac:chgData name="António Sousa (1161371)" userId="3ce89f0d-67ec-4212-8a17-956f9c1a8d54" providerId="ADAL" clId="{79076AB4-1DCD-407F-A139-C0248EF4D6C9}" dt="2018-04-07T10:58:38.542" v="913" actId="20577"/>
          <ac:spMkLst>
            <pc:docMk/>
            <pc:sldMk cId="1154877732" sldId="264"/>
            <ac:spMk id="9" creationId="{8267DEA3-B761-4202-BFF0-FEC2373ED75C}"/>
          </ac:spMkLst>
        </pc:spChg>
        <pc:spChg chg="add mod">
          <ac:chgData name="António Sousa (1161371)" userId="3ce89f0d-67ec-4212-8a17-956f9c1a8d54" providerId="ADAL" clId="{79076AB4-1DCD-407F-A139-C0248EF4D6C9}" dt="2018-04-07T12:59:58.152" v="1447" actId="20577"/>
          <ac:spMkLst>
            <pc:docMk/>
            <pc:sldMk cId="1154877732" sldId="264"/>
            <ac:spMk id="12" creationId="{9ED87E69-F27D-4328-AA43-29382FFED645}"/>
          </ac:spMkLst>
        </pc:spChg>
        <pc:picChg chg="add del mod">
          <ac:chgData name="António Sousa (1161371)" userId="3ce89f0d-67ec-4212-8a17-956f9c1a8d54" providerId="ADAL" clId="{79076AB4-1DCD-407F-A139-C0248EF4D6C9}" dt="2018-04-07T10:55:37.792" v="903" actId="478"/>
          <ac:picMkLst>
            <pc:docMk/>
            <pc:sldMk cId="1154877732" sldId="264"/>
            <ac:picMk id="5" creationId="{66A6AB9B-588A-45A9-8A72-B15232D4E60B}"/>
          </ac:picMkLst>
        </pc:picChg>
        <pc:picChg chg="add del mod">
          <ac:chgData name="António Sousa (1161371)" userId="3ce89f0d-67ec-4212-8a17-956f9c1a8d54" providerId="ADAL" clId="{79076AB4-1DCD-407F-A139-C0248EF4D6C9}" dt="2018-04-07T10:56:26.655" v="912" actId="478"/>
          <ac:picMkLst>
            <pc:docMk/>
            <pc:sldMk cId="1154877732" sldId="264"/>
            <ac:picMk id="7" creationId="{A8AA56BA-6527-4A1A-836E-2A7BC989D7C6}"/>
          </ac:picMkLst>
        </pc:picChg>
        <pc:picChg chg="add del mod">
          <ac:chgData name="António Sousa (1161371)" userId="3ce89f0d-67ec-4212-8a17-956f9c1a8d54" providerId="ADAL" clId="{79076AB4-1DCD-407F-A139-C0248EF4D6C9}" dt="2018-04-07T11:00:18.991" v="1044" actId="478"/>
          <ac:picMkLst>
            <pc:docMk/>
            <pc:sldMk cId="1154877732" sldId="264"/>
            <ac:picMk id="10" creationId="{07C7D457-5162-4DF5-B116-140C545CA170}"/>
          </ac:picMkLst>
        </pc:picChg>
        <pc:picChg chg="add mod">
          <ac:chgData name="António Sousa (1161371)" userId="3ce89f0d-67ec-4212-8a17-956f9c1a8d54" providerId="ADAL" clId="{79076AB4-1DCD-407F-A139-C0248EF4D6C9}" dt="2018-04-07T13:00:20.525" v="1448" actId="1076"/>
          <ac:picMkLst>
            <pc:docMk/>
            <pc:sldMk cId="1154877732" sldId="264"/>
            <ac:picMk id="13" creationId="{8DB7588C-9C04-4A9E-BB30-0278E5E8EA01}"/>
          </ac:picMkLst>
        </pc:picChg>
      </pc:sldChg>
      <pc:sldChg chg="addSp delSp modSp modTransition delAnim modAnim">
        <pc:chgData name="António Sousa (1161371)" userId="3ce89f0d-67ec-4212-8a17-956f9c1a8d54" providerId="ADAL" clId="{79076AB4-1DCD-407F-A139-C0248EF4D6C9}" dt="2018-04-06T10:20:47.213" v="25" actId="20577"/>
        <pc:sldMkLst>
          <pc:docMk/>
          <pc:sldMk cId="3741450002" sldId="265"/>
        </pc:sldMkLst>
        <pc:spChg chg="del">
          <ac:chgData name="António Sousa (1161371)" userId="3ce89f0d-67ec-4212-8a17-956f9c1a8d54" providerId="ADAL" clId="{79076AB4-1DCD-407F-A139-C0248EF4D6C9}" dt="2018-04-06T10:16:49.282" v="10" actId="20577"/>
          <ac:spMkLst>
            <pc:docMk/>
            <pc:sldMk cId="3741450002" sldId="265"/>
            <ac:spMk id="3" creationId="{7270236E-07A1-4BF4-B876-78F681A41E4F}"/>
          </ac:spMkLst>
        </pc:spChg>
        <pc:spChg chg="add del mod">
          <ac:chgData name="António Sousa (1161371)" userId="3ce89f0d-67ec-4212-8a17-956f9c1a8d54" providerId="ADAL" clId="{79076AB4-1DCD-407F-A139-C0248EF4D6C9}" dt="2018-04-06T10:17:23.464" v="12" actId="20577"/>
          <ac:spMkLst>
            <pc:docMk/>
            <pc:sldMk cId="3741450002" sldId="265"/>
            <ac:spMk id="7" creationId="{19D479F6-9F53-497D-80EF-FB1217CDD148}"/>
          </ac:spMkLst>
        </pc:spChg>
        <pc:picChg chg="add del mod">
          <ac:chgData name="António Sousa (1161371)" userId="3ce89f0d-67ec-4212-8a17-956f9c1a8d54" providerId="ADAL" clId="{79076AB4-1DCD-407F-A139-C0248EF4D6C9}" dt="2018-04-06T10:16:55.763" v="11" actId="478"/>
          <ac:picMkLst>
            <pc:docMk/>
            <pc:sldMk cId="3741450002" sldId="265"/>
            <ac:picMk id="5" creationId="{5CC77AA9-3577-476F-A3DA-5ABC384793D3}"/>
          </ac:picMkLst>
        </pc:picChg>
        <pc:picChg chg="add mod">
          <ac:chgData name="António Sousa (1161371)" userId="3ce89f0d-67ec-4212-8a17-956f9c1a8d54" providerId="ADAL" clId="{79076AB4-1DCD-407F-A139-C0248EF4D6C9}" dt="2018-04-06T10:17:58.689" v="19" actId="1076"/>
          <ac:picMkLst>
            <pc:docMk/>
            <pc:sldMk cId="3741450002" sldId="265"/>
            <ac:picMk id="8" creationId="{3236595C-850B-4414-802C-A1F01661ABDA}"/>
          </ac:picMkLst>
        </pc:picChg>
      </pc:sldChg>
      <pc:sldChg chg="modSp">
        <pc:chgData name="António Sousa (1161371)" userId="3ce89f0d-67ec-4212-8a17-956f9c1a8d54" providerId="ADAL" clId="{79076AB4-1DCD-407F-A139-C0248EF4D6C9}" dt="2018-04-07T12:22:51.347" v="1333" actId="1076"/>
        <pc:sldMkLst>
          <pc:docMk/>
          <pc:sldMk cId="2076198273" sldId="266"/>
        </pc:sldMkLst>
        <pc:spChg chg="mod">
          <ac:chgData name="António Sousa (1161371)" userId="3ce89f0d-67ec-4212-8a17-956f9c1a8d54" providerId="ADAL" clId="{79076AB4-1DCD-407F-A139-C0248EF4D6C9}" dt="2018-04-07T12:22:44.333" v="1332" actId="2711"/>
          <ac:spMkLst>
            <pc:docMk/>
            <pc:sldMk cId="2076198273" sldId="266"/>
            <ac:spMk id="6" creationId="{09D8996C-2C47-4012-81B4-C0181641CCBA}"/>
          </ac:spMkLst>
        </pc:spChg>
        <pc:picChg chg="mod">
          <ac:chgData name="António Sousa (1161371)" userId="3ce89f0d-67ec-4212-8a17-956f9c1a8d54" providerId="ADAL" clId="{79076AB4-1DCD-407F-A139-C0248EF4D6C9}" dt="2018-04-07T12:22:51.347" v="1333" actId="1076"/>
          <ac:picMkLst>
            <pc:docMk/>
            <pc:sldMk cId="2076198273" sldId="266"/>
            <ac:picMk id="7" creationId="{557799C5-EF23-4285-ABA5-53C983A8CA87}"/>
          </ac:picMkLst>
        </pc:picChg>
      </pc:sldChg>
    </pc:docChg>
  </pc:docChgLst>
  <pc:docChgLst>
    <pc:chgData name="Ana Guerra (1161191)" userId="S::1161191@isep.ipp.pt::b6d35619-4dfb-4c45-9bc3-37125a9f539d" providerId="AD" clId="Web-{A2949618-2C47-423C-B225-2146B9667EC5}"/>
    <pc:docChg chg="modSld">
      <pc:chgData name="Ana Guerra (1161191)" userId="S::1161191@isep.ipp.pt::b6d35619-4dfb-4c45-9bc3-37125a9f539d" providerId="AD" clId="Web-{A2949618-2C47-423C-B225-2146B9667EC5}" dt="2018-04-11T09:48:53.621" v="2"/>
      <pc:docMkLst>
        <pc:docMk/>
      </pc:docMkLst>
      <pc:sldChg chg="modSp">
        <pc:chgData name="Ana Guerra (1161191)" userId="S::1161191@isep.ipp.pt::b6d35619-4dfb-4c45-9bc3-37125a9f539d" providerId="AD" clId="Web-{A2949618-2C47-423C-B225-2146B9667EC5}" dt="2018-04-11T09:48:52.215" v="0"/>
        <pc:sldMkLst>
          <pc:docMk/>
          <pc:sldMk cId="1651231454" sldId="256"/>
        </pc:sldMkLst>
        <pc:spChg chg="mod">
          <ac:chgData name="Ana Guerra (1161191)" userId="S::1161191@isep.ipp.pt::b6d35619-4dfb-4c45-9bc3-37125a9f539d" providerId="AD" clId="Web-{A2949618-2C47-423C-B225-2146B9667EC5}" dt="2018-04-11T09:48:52.215" v="0"/>
          <ac:spMkLst>
            <pc:docMk/>
            <pc:sldMk cId="1651231454" sldId="256"/>
            <ac:spMk id="5" creationId="{2426D80E-2DB5-4BE4-9A64-E00C2C06188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CEA7F4-51B0-4185-B6FD-1055062A9FB0}" type="datetimeFigureOut">
              <a:rPr lang="pt-PT" smtClean="0"/>
              <a:t>11/04/2018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EC652B-AB65-4584-8C7A-9973A9B5BCE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88653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/>
              <a:t>Clique para editar o estilo de subtítulo do Modelo Global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C5CF1-7AAA-4C75-AC86-3001B79DFF3A}" type="datetime1">
              <a:rPr lang="pt-PT" smtClean="0"/>
              <a:t>11/04/2018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931DA-CA70-4D02-9B65-06B36AB65179}" type="slidenum">
              <a:rPr lang="pt-PT" smtClean="0"/>
              <a:t>‹#›</a:t>
            </a:fld>
            <a:endParaRPr lang="pt-PT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FB3D6D7-883E-4C84-A604-62681178B7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6392" y="5962172"/>
            <a:ext cx="744415" cy="75930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3D9DE6C5-67A5-431C-B86E-E4BFB3D846B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863" y="5821363"/>
            <a:ext cx="4750552" cy="913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912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71F9F-0813-4E43-B02C-D1F03D8879EF}" type="datetime1">
              <a:rPr lang="pt-PT" smtClean="0"/>
              <a:t>11/04/2018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931DA-CA70-4D02-9B65-06B36AB6517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95041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D3059-8F09-4988-889E-9804FB5CC87E}" type="datetime1">
              <a:rPr lang="pt-PT" smtClean="0"/>
              <a:t>11/04/2018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931DA-CA70-4D02-9B65-06B36AB6517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41841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9D5D2-8BC7-4666-9C0D-4D3162F42DC7}" type="datetime1">
              <a:rPr lang="pt-PT" smtClean="0"/>
              <a:t>11/04/2018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931DA-CA70-4D02-9B65-06B36AB65179}" type="slidenum">
              <a:rPr lang="pt-PT" smtClean="0"/>
              <a:t>‹#›</a:t>
            </a:fld>
            <a:endParaRPr lang="pt-PT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7C7AE98-2A32-4F19-9076-79DA223305C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9977" y="136525"/>
            <a:ext cx="2190750" cy="1914992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4B349891-C4BB-45F7-B523-9D8458C917F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6392" y="5962172"/>
            <a:ext cx="744415" cy="759303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9A733766-D3C9-4A78-86A4-BA71B1457A2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863" y="5821363"/>
            <a:ext cx="4750552" cy="913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298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A07AB-B6D0-49EB-B4B1-2D8B24663240}" type="datetime1">
              <a:rPr lang="pt-PT" smtClean="0"/>
              <a:t>11/04/2018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931DA-CA70-4D02-9B65-06B36AB6517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05306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E82E3-8A4E-4C46-9A89-515DF0595085}" type="datetime1">
              <a:rPr lang="pt-PT" smtClean="0"/>
              <a:t>11/04/2018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931DA-CA70-4D02-9B65-06B36AB6517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76333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05FCF-F970-4807-B947-99625FDC96AC}" type="datetime1">
              <a:rPr lang="pt-PT" smtClean="0"/>
              <a:t>11/04/2018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931DA-CA70-4D02-9B65-06B36AB65179}" type="slidenum">
              <a:rPr lang="pt-PT" smtClean="0"/>
              <a:t>‹#›</a:t>
            </a:fld>
            <a:endParaRPr lang="pt-PT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075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BBB44-BAAE-42FD-97EE-15CE965743F0}" type="datetime1">
              <a:rPr lang="pt-PT" smtClean="0"/>
              <a:t>11/04/2018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931DA-CA70-4D02-9B65-06B36AB65179}" type="slidenum">
              <a:rPr lang="pt-PT" smtClean="0"/>
              <a:t>‹#›</a:t>
            </a:fld>
            <a:endParaRPr lang="pt-PT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949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B6F56-288B-453D-9EE5-645B5556ECBF}" type="datetime1">
              <a:rPr lang="pt-PT" smtClean="0"/>
              <a:t>11/04/2018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931DA-CA70-4D02-9B65-06B36AB6517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3972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61C53-39C4-49A7-99E7-9E6A7FC16D8C}" type="datetime1">
              <a:rPr lang="pt-PT" smtClean="0"/>
              <a:t>11/04/2018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931DA-CA70-4D02-9B65-06B36AB6517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99331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D452A-3C11-42AC-8ACA-8DE8F12EEDE4}" type="datetime1">
              <a:rPr lang="pt-PT" smtClean="0"/>
              <a:t>11/04/2018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931DA-CA70-4D02-9B65-06B36AB6517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57539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8B816CD-6A1D-46C9-88CC-EA2D30A7B514}" type="datetime1">
              <a:rPr lang="pt-PT" smtClean="0"/>
              <a:t>11/04/2018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931DA-CA70-4D02-9B65-06B36AB6517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17677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19F3C9B-532F-4D3E-908A-EA3ECB7D55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1949" y="3136705"/>
            <a:ext cx="2599485" cy="2470627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pt-PT">
                <a:latin typeface="Arial Nova Light" panose="020B0304020202020204" pitchFamily="34" charset="0"/>
              </a:rPr>
              <a:t>António Sousa – 1161371</a:t>
            </a:r>
          </a:p>
          <a:p>
            <a:pPr algn="l"/>
            <a:r>
              <a:rPr lang="pt-PT">
                <a:latin typeface="Arial Nova Light" panose="020B0304020202020204" pitchFamily="34" charset="0"/>
              </a:rPr>
              <a:t>Gil Durão – 1160936</a:t>
            </a:r>
          </a:p>
          <a:p>
            <a:pPr algn="l"/>
            <a:r>
              <a:rPr lang="pt-PT">
                <a:latin typeface="Arial Nova Light" panose="020B0304020202020204" pitchFamily="34" charset="0"/>
              </a:rPr>
              <a:t>Joana Pinheiro – 1161380</a:t>
            </a:r>
          </a:p>
          <a:p>
            <a:pPr algn="l"/>
            <a:r>
              <a:rPr lang="pt-PT">
                <a:latin typeface="Arial Nova Light" panose="020B0304020202020204" pitchFamily="34" charset="0"/>
              </a:rPr>
              <a:t>João Freitas – 1160907</a:t>
            </a:r>
          </a:p>
          <a:p>
            <a:pPr algn="l"/>
            <a:r>
              <a:rPr lang="pt-PT">
                <a:latin typeface="Arial Nova Light" panose="020B0304020202020204" pitchFamily="34" charset="0"/>
              </a:rPr>
              <a:t>João Moreira – 1160928</a:t>
            </a:r>
          </a:p>
          <a:p>
            <a:pPr algn="l"/>
            <a:r>
              <a:rPr lang="pt-PT">
                <a:latin typeface="Arial Nova Light" panose="020B0304020202020204" pitchFamily="34" charset="0"/>
              </a:rPr>
              <a:t>Margarida Guerra – 1161191</a:t>
            </a:r>
          </a:p>
          <a:p>
            <a:pPr algn="l"/>
            <a:r>
              <a:rPr lang="pt-PT">
                <a:latin typeface="Arial Nova Light" panose="020B0304020202020204" pitchFamily="34" charset="0"/>
              </a:rPr>
              <a:t>Pedro Portela – 1150782</a:t>
            </a:r>
          </a:p>
          <a:p>
            <a:pPr algn="l"/>
            <a:r>
              <a:rPr lang="pt-PT">
                <a:latin typeface="Arial Nova Light" panose="020B0304020202020204" pitchFamily="34" charset="0"/>
              </a:rPr>
              <a:t>Rita Gonçalves – 1160912</a:t>
            </a:r>
          </a:p>
        </p:txBody>
      </p:sp>
      <p:pic>
        <p:nvPicPr>
          <p:cNvPr id="1032" name="Picture 8" descr="Feedback_Monkey_Full.png">
            <a:extLst>
              <a:ext uri="{FF2B5EF4-FFF2-40B4-BE49-F238E27FC236}">
                <a16:creationId xmlns:a16="http://schemas.microsoft.com/office/drawing/2014/main" id="{C1D003BF-ADB3-4107-8980-06B582FCCD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76" b="12201"/>
          <a:stretch/>
        </p:blipFill>
        <p:spPr bwMode="auto">
          <a:xfrm>
            <a:off x="4019550" y="1209989"/>
            <a:ext cx="7353300" cy="2259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Conexão reta 3">
            <a:extLst>
              <a:ext uri="{FF2B5EF4-FFF2-40B4-BE49-F238E27FC236}">
                <a16:creationId xmlns:a16="http://schemas.microsoft.com/office/drawing/2014/main" id="{0EAF8D64-9275-4B9C-B5C3-F556589BC22B}"/>
              </a:ext>
            </a:extLst>
          </p:cNvPr>
          <p:cNvCxnSpPr/>
          <p:nvPr/>
        </p:nvCxnSpPr>
        <p:spPr>
          <a:xfrm>
            <a:off x="0" y="5723793"/>
            <a:ext cx="12192000" cy="0"/>
          </a:xfrm>
          <a:prstGeom prst="line">
            <a:avLst/>
          </a:prstGeom>
          <a:ln w="19050">
            <a:solidFill>
              <a:srgbClr val="EBB4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2426D80E-2DB5-4BE4-9A64-E00C2C06188A}"/>
              </a:ext>
            </a:extLst>
          </p:cNvPr>
          <p:cNvSpPr txBox="1"/>
          <p:nvPr/>
        </p:nvSpPr>
        <p:spPr>
          <a:xfrm>
            <a:off x="361948" y="1908924"/>
            <a:ext cx="2599485" cy="10772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pt-PT" sz="3200" dirty="0">
                <a:solidFill>
                  <a:srgbClr val="1B848E"/>
                </a:solidFill>
                <a:latin typeface="Bebas Neue" panose="020B0606020202050201" pitchFamily="34" charset="0"/>
              </a:rPr>
              <a:t>SPRINT III - Grupo 3</a:t>
            </a:r>
            <a:endParaRPr lang="pt-PT" sz="3200" dirty="0"/>
          </a:p>
        </p:txBody>
      </p:sp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50E99092-B339-4DCC-96D6-9B96AFD72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931DA-CA70-4D02-9B65-06B36AB65179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51231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8F1BEF-1CFC-471C-ADA8-FBE465D45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>
                <a:solidFill>
                  <a:srgbClr val="1B848E"/>
                </a:solidFill>
                <a:latin typeface="Bebas Neue" panose="020B0606020202050201" pitchFamily="34" charset="0"/>
              </a:rPr>
              <a:t>Mais uma coisa!</a:t>
            </a:r>
            <a:endParaRPr lang="pt-PT"/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09D8996C-2C47-4012-81B4-C0181641C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>
                <a:latin typeface="Arial Nova Light" panose="020B0304020202020204" pitchFamily="34" charset="0"/>
                <a:cs typeface="Arial Nova Light" panose="020B0304020202020204" pitchFamily="34" charset="0"/>
              </a:rPr>
              <a:t>Uma demonstração de algo em que temos trabalhado…</a:t>
            </a:r>
          </a:p>
        </p:txBody>
      </p:sp>
      <p:pic>
        <p:nvPicPr>
          <p:cNvPr id="7" name="2018-04-07 13-13-13">
            <a:hlinkClick r:id="" action="ppaction://media"/>
            <a:extLst>
              <a:ext uri="{FF2B5EF4-FFF2-40B4-BE49-F238E27FC236}">
                <a16:creationId xmlns:a16="http://schemas.microsoft.com/office/drawing/2014/main" id="{557799C5-EF23-4285-ABA5-53C983A8CA87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927" y="-28755"/>
            <a:ext cx="12192000" cy="6858000"/>
          </a:xfrm>
          <a:prstGeom prst="rect">
            <a:avLst/>
          </a:prstGeom>
        </p:spPr>
      </p:pic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DFD08138-D724-4F85-96AC-7DEDB0F5B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931DA-CA70-4D02-9B65-06B36AB65179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76198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9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5EB1AA-FCA1-4D81-A39E-B57DFF890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6000">
                <a:solidFill>
                  <a:srgbClr val="1B848E"/>
                </a:solidFill>
                <a:latin typeface="Bebas Neue" panose="020B0606020202050201" pitchFamily="34" charset="0"/>
              </a:rPr>
              <a:t>Conteúdos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FC093DA-C66F-4ABC-B63E-A51038162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828801"/>
            <a:ext cx="10515600" cy="3710352"/>
          </a:xfrm>
        </p:spPr>
        <p:txBody>
          <a:bodyPr>
            <a:normAutofit/>
          </a:bodyPr>
          <a:lstStyle/>
          <a:p>
            <a:r>
              <a:rPr lang="pt-PT">
                <a:latin typeface="Arial Nova Light" panose="020B0304020202020204" pitchFamily="34" charset="0"/>
              </a:rPr>
              <a:t>Objetivos adicionais para este Sprint</a:t>
            </a:r>
          </a:p>
          <a:p>
            <a:r>
              <a:rPr lang="pt-PT">
                <a:latin typeface="Arial Nova Light" panose="020B0304020202020204" pitchFamily="34" charset="0"/>
              </a:rPr>
              <a:t>Inquéritos/Avaliações Dinâmicas</a:t>
            </a:r>
          </a:p>
          <a:p>
            <a:r>
              <a:rPr lang="pt-PT">
                <a:latin typeface="Arial Nova Light" panose="020B0304020202020204" pitchFamily="34" charset="0"/>
              </a:rPr>
              <a:t>Soluções das </a:t>
            </a:r>
            <a:r>
              <a:rPr lang="pt-PT" err="1">
                <a:latin typeface="Arial Nova Light" panose="020B0304020202020204" pitchFamily="34" charset="0"/>
              </a:rPr>
              <a:t>User</a:t>
            </a:r>
            <a:r>
              <a:rPr lang="pt-PT">
                <a:latin typeface="Arial Nova Light" panose="020B0304020202020204" pitchFamily="34" charset="0"/>
              </a:rPr>
              <a:t> </a:t>
            </a:r>
            <a:r>
              <a:rPr lang="pt-PT" err="1">
                <a:latin typeface="Arial Nova Light" panose="020B0304020202020204" pitchFamily="34" charset="0"/>
              </a:rPr>
              <a:t>Stories</a:t>
            </a:r>
            <a:r>
              <a:rPr lang="pt-PT">
                <a:latin typeface="Arial Nova Light" panose="020B0304020202020204" pitchFamily="34" charset="0"/>
              </a:rPr>
              <a:t>:</a:t>
            </a:r>
          </a:p>
          <a:p>
            <a:pPr lvl="1"/>
            <a:r>
              <a:rPr lang="pt-PT" sz="2800">
                <a:latin typeface="Arial Nova Light" panose="020B0304020202020204" pitchFamily="34" charset="0"/>
              </a:rPr>
              <a:t> </a:t>
            </a:r>
            <a:r>
              <a:rPr lang="pt-PT" sz="2800" b="1">
                <a:solidFill>
                  <a:srgbClr val="EBB42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ova Light" panose="020B0304020202020204" pitchFamily="34" charset="0"/>
              </a:rPr>
              <a:t>US401</a:t>
            </a:r>
            <a:r>
              <a:rPr lang="pt-PT" sz="2800">
                <a:latin typeface="Arial Nova Light" panose="020B0304020202020204" pitchFamily="34" charset="0"/>
              </a:rPr>
              <a:t> – EAPLI</a:t>
            </a:r>
          </a:p>
          <a:p>
            <a:pPr lvl="1"/>
            <a:r>
              <a:rPr lang="pt-PT" sz="2800">
                <a:latin typeface="Arial Nova Light" panose="020B0304020202020204" pitchFamily="34" charset="0"/>
              </a:rPr>
              <a:t> </a:t>
            </a:r>
            <a:r>
              <a:rPr lang="pt-PT" sz="2800" b="1">
                <a:solidFill>
                  <a:srgbClr val="EBB42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ova Light" panose="020B0304020202020204" pitchFamily="34" charset="0"/>
              </a:rPr>
              <a:t>US136</a:t>
            </a:r>
            <a:r>
              <a:rPr lang="pt-PT" sz="2800">
                <a:latin typeface="Arial Nova Light" panose="020B0304020202020204" pitchFamily="34" charset="0"/>
              </a:rPr>
              <a:t> – LPROG</a:t>
            </a:r>
          </a:p>
          <a:p>
            <a:pPr lvl="1"/>
            <a:r>
              <a:rPr lang="pt-PT" sz="2800">
                <a:latin typeface="Arial Nova Light" panose="020B0304020202020204" pitchFamily="34" charset="0"/>
              </a:rPr>
              <a:t> </a:t>
            </a:r>
            <a:r>
              <a:rPr lang="pt-PT" sz="2800" b="1">
                <a:solidFill>
                  <a:srgbClr val="EBB42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ova Light" panose="020B0304020202020204" pitchFamily="34" charset="0"/>
              </a:rPr>
              <a:t>US911-14</a:t>
            </a:r>
            <a:r>
              <a:rPr lang="pt-PT" sz="2800">
                <a:latin typeface="Arial Nova Light" panose="020B0304020202020204" pitchFamily="34" charset="0"/>
              </a:rPr>
              <a:t> – RCOMP </a:t>
            </a:r>
          </a:p>
          <a:p>
            <a:pPr lvl="1"/>
            <a:r>
              <a:rPr lang="pt-PT" sz="2800">
                <a:latin typeface="Arial Nova Light" panose="020B0304020202020204" pitchFamily="34" charset="0"/>
              </a:rPr>
              <a:t> </a:t>
            </a:r>
            <a:r>
              <a:rPr lang="pt-PT" sz="2800" b="1">
                <a:solidFill>
                  <a:srgbClr val="EBB42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ova Light" panose="020B0304020202020204" pitchFamily="34" charset="0"/>
              </a:rPr>
              <a:t>US805</a:t>
            </a:r>
            <a:r>
              <a:rPr lang="pt-PT" sz="2800">
                <a:latin typeface="Arial Nova Light" panose="020B0304020202020204" pitchFamily="34" charset="0"/>
              </a:rPr>
              <a:t> – SCOMP</a:t>
            </a:r>
          </a:p>
          <a:p>
            <a:pPr lvl="1"/>
            <a:endParaRPr lang="pt-PT" sz="2800">
              <a:latin typeface="Arial Nova Light" panose="020B0304020202020204" pitchFamily="34" charset="0"/>
            </a:endParaRPr>
          </a:p>
        </p:txBody>
      </p:sp>
      <p:cxnSp>
        <p:nvCxnSpPr>
          <p:cNvPr id="4" name="Conexão reta 3">
            <a:extLst>
              <a:ext uri="{FF2B5EF4-FFF2-40B4-BE49-F238E27FC236}">
                <a16:creationId xmlns:a16="http://schemas.microsoft.com/office/drawing/2014/main" id="{0754F10F-AC22-432D-990E-C58ADA79EC46}"/>
              </a:ext>
            </a:extLst>
          </p:cNvPr>
          <p:cNvCxnSpPr/>
          <p:nvPr/>
        </p:nvCxnSpPr>
        <p:spPr>
          <a:xfrm>
            <a:off x="0" y="5723793"/>
            <a:ext cx="12192000" cy="0"/>
          </a:xfrm>
          <a:prstGeom prst="line">
            <a:avLst/>
          </a:prstGeom>
          <a:ln w="19050">
            <a:solidFill>
              <a:srgbClr val="EBB4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8F590426-EE41-4289-895F-EE1D7E062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931DA-CA70-4D02-9B65-06B36AB65179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58695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6A2158-AA31-469E-B523-80583B183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6" y="579548"/>
            <a:ext cx="8819627" cy="1111773"/>
          </a:xfrm>
        </p:spPr>
        <p:txBody>
          <a:bodyPr>
            <a:normAutofit fontScale="90000"/>
          </a:bodyPr>
          <a:lstStyle/>
          <a:p>
            <a:r>
              <a:rPr lang="pt-PT" sz="5400">
                <a:solidFill>
                  <a:srgbClr val="1B848E"/>
                </a:solidFill>
                <a:latin typeface="Bebas Neue" panose="020B0606020202050201" pitchFamily="34" charset="0"/>
              </a:rPr>
              <a:t>Objetivos adicionais para este Sprint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0A78C13-E7E5-4EDE-A748-4733D7178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907928"/>
            <a:ext cx="10515600" cy="3877405"/>
          </a:xfrm>
        </p:spPr>
        <p:txBody>
          <a:bodyPr>
            <a:normAutofit/>
          </a:bodyPr>
          <a:lstStyle/>
          <a:p>
            <a:pPr algn="just"/>
            <a:r>
              <a:rPr lang="pt-PT">
                <a:latin typeface="Arial Nova Light" panose="020B0304020202020204" pitchFamily="34" charset="0"/>
              </a:rPr>
              <a:t>Para além das </a:t>
            </a:r>
            <a:r>
              <a:rPr lang="pt-PT" err="1">
                <a:latin typeface="Arial Nova Light" panose="020B0304020202020204" pitchFamily="34" charset="0"/>
              </a:rPr>
              <a:t>user</a:t>
            </a:r>
            <a:r>
              <a:rPr lang="pt-PT">
                <a:latin typeface="Arial Nova Light" panose="020B0304020202020204" pitchFamily="34" charset="0"/>
              </a:rPr>
              <a:t> </a:t>
            </a:r>
            <a:r>
              <a:rPr lang="pt-PT" err="1">
                <a:latin typeface="Arial Nova Light" panose="020B0304020202020204" pitchFamily="34" charset="0"/>
              </a:rPr>
              <a:t>stories</a:t>
            </a:r>
            <a:r>
              <a:rPr lang="pt-PT">
                <a:latin typeface="Arial Nova Light" panose="020B0304020202020204" pitchFamily="34" charset="0"/>
              </a:rPr>
              <a:t> definidas foram tomadas medidas para tornar a nossa aplicação mais robusta:</a:t>
            </a:r>
          </a:p>
          <a:p>
            <a:pPr marL="0" indent="0" algn="just">
              <a:buNone/>
            </a:pPr>
            <a:endParaRPr lang="pt-PT" sz="500">
              <a:latin typeface="Arial Nova Light" panose="020B0304020202020204" pitchFamily="34" charset="0"/>
            </a:endParaRPr>
          </a:p>
          <a:p>
            <a:pPr lvl="1" algn="just"/>
            <a:r>
              <a:rPr lang="pt-PT" sz="2800">
                <a:latin typeface="Arial Nova Light" panose="020B0304020202020204" pitchFamily="34" charset="0"/>
              </a:rPr>
              <a:t>Localização do programa (</a:t>
            </a:r>
            <a:r>
              <a:rPr lang="pt-PT" sz="2800" b="1">
                <a:solidFill>
                  <a:srgbClr val="EBB42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ova Light" panose="020B0304020202020204" pitchFamily="34" charset="0"/>
              </a:rPr>
              <a:t>acessibilidade</a:t>
            </a:r>
            <a:r>
              <a:rPr lang="pt-PT" sz="2800">
                <a:latin typeface="Arial Nova Light" panose="020B0304020202020204" pitchFamily="34" charset="0"/>
              </a:rPr>
              <a:t>);</a:t>
            </a:r>
          </a:p>
          <a:p>
            <a:pPr marL="457200" lvl="1" indent="0" algn="just">
              <a:buNone/>
            </a:pPr>
            <a:endParaRPr lang="pt-PT" sz="500">
              <a:latin typeface="Arial Nova Light" panose="020B0304020202020204" pitchFamily="34" charset="0"/>
            </a:endParaRPr>
          </a:p>
          <a:p>
            <a:pPr lvl="1" algn="just"/>
            <a:r>
              <a:rPr lang="pt-PT" sz="2800">
                <a:latin typeface="Arial Nova Light" panose="020B0304020202020204" pitchFamily="34" charset="0"/>
              </a:rPr>
              <a:t>Encriptação dos dados de utilizador (</a:t>
            </a:r>
            <a:r>
              <a:rPr lang="pt-PT" sz="2800" b="1">
                <a:solidFill>
                  <a:srgbClr val="EBB42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ova Light" panose="020B0304020202020204" pitchFamily="34" charset="0"/>
              </a:rPr>
              <a:t>segurança</a:t>
            </a:r>
            <a:r>
              <a:rPr lang="pt-PT" sz="2800">
                <a:latin typeface="Arial Nova Light" panose="020B0304020202020204" pitchFamily="34" charset="0"/>
              </a:rPr>
              <a:t>);</a:t>
            </a:r>
          </a:p>
          <a:p>
            <a:pPr marL="457200" lvl="1" indent="0" algn="just">
              <a:buNone/>
            </a:pPr>
            <a:endParaRPr lang="pt-PT" sz="500">
              <a:latin typeface="Arial Nova Light" panose="020B0304020202020204" pitchFamily="34" charset="0"/>
            </a:endParaRPr>
          </a:p>
          <a:p>
            <a:pPr lvl="1" algn="just"/>
            <a:r>
              <a:rPr lang="pt-PT" sz="2800">
                <a:latin typeface="Arial Nova Light" panose="020B0304020202020204" pitchFamily="34" charset="0"/>
              </a:rPr>
              <a:t>Capacidade de tomada de </a:t>
            </a:r>
            <a:r>
              <a:rPr lang="pt-PT" sz="2800" b="1">
                <a:solidFill>
                  <a:srgbClr val="EBB42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ova Light" panose="020B0304020202020204" pitchFamily="34" charset="0"/>
              </a:rPr>
              <a:t>decisão</a:t>
            </a:r>
            <a:r>
              <a:rPr lang="pt-PT" sz="2800">
                <a:latin typeface="Arial Nova Light" panose="020B0304020202020204" pitchFamily="34" charset="0"/>
              </a:rPr>
              <a:t> aquando a realização de uma avaliação;</a:t>
            </a:r>
          </a:p>
          <a:p>
            <a:pPr marL="457200" lvl="1" indent="0" algn="just">
              <a:buNone/>
            </a:pPr>
            <a:endParaRPr lang="pt-PT" sz="500">
              <a:latin typeface="Arial Nova Light" panose="020B0304020202020204" pitchFamily="34" charset="0"/>
            </a:endParaRPr>
          </a:p>
          <a:p>
            <a:pPr lvl="1" algn="just"/>
            <a:r>
              <a:rPr lang="pt-PT" sz="2800">
                <a:latin typeface="Arial Nova Light" panose="020B0304020202020204" pitchFamily="34" charset="0"/>
              </a:rPr>
              <a:t>E algo que iremos mostrar no final da apresentação…</a:t>
            </a:r>
          </a:p>
        </p:txBody>
      </p:sp>
      <p:cxnSp>
        <p:nvCxnSpPr>
          <p:cNvPr id="4" name="Conexão reta 3">
            <a:extLst>
              <a:ext uri="{FF2B5EF4-FFF2-40B4-BE49-F238E27FC236}">
                <a16:creationId xmlns:a16="http://schemas.microsoft.com/office/drawing/2014/main" id="{42F19BC4-0F9B-4946-8B62-1FF5E1B3AA45}"/>
              </a:ext>
            </a:extLst>
          </p:cNvPr>
          <p:cNvCxnSpPr/>
          <p:nvPr/>
        </p:nvCxnSpPr>
        <p:spPr>
          <a:xfrm>
            <a:off x="0" y="5723793"/>
            <a:ext cx="12192000" cy="0"/>
          </a:xfrm>
          <a:prstGeom prst="line">
            <a:avLst/>
          </a:prstGeom>
          <a:ln w="19050">
            <a:solidFill>
              <a:srgbClr val="EBB4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D4D12E72-B0AD-4AC5-9D0D-3E378928A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931DA-CA70-4D02-9B65-06B36AB65179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44770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8416E4-1335-4335-B9EB-EE2116A67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5400">
                <a:solidFill>
                  <a:srgbClr val="1B848E"/>
                </a:solidFill>
                <a:latin typeface="Bebas Neue" panose="020B0606020202050201" pitchFamily="34" charset="0"/>
              </a:rPr>
              <a:t>Inquéritos/Avaliações dinâmicas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0403E41-C25C-4354-8162-68886CF426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828800"/>
            <a:ext cx="10515600" cy="3798275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pt-PT">
                <a:latin typeface="Arial Nova Light" panose="020B0304020202020204" pitchFamily="34" charset="0"/>
              </a:rPr>
              <a:t>Na criação dos inquéritos surge uma grande questão:</a:t>
            </a:r>
          </a:p>
          <a:p>
            <a:pPr marL="0" indent="0" algn="just">
              <a:buNone/>
            </a:pPr>
            <a:endParaRPr lang="pt-PT" sz="500">
              <a:latin typeface="Arial Nova Light" panose="020B0304020202020204" pitchFamily="34" charset="0"/>
            </a:endParaRPr>
          </a:p>
          <a:p>
            <a:pPr lvl="1" algn="just"/>
            <a:r>
              <a:rPr lang="pt-PT" sz="2800">
                <a:latin typeface="Arial Nova Light" panose="020B0304020202020204" pitchFamily="34" charset="0"/>
              </a:rPr>
              <a:t>Como torná-los mais dinâmicos?</a:t>
            </a:r>
          </a:p>
          <a:p>
            <a:pPr marL="457200" lvl="1" indent="0" algn="just">
              <a:buNone/>
            </a:pPr>
            <a:endParaRPr lang="pt-PT" sz="500">
              <a:latin typeface="Arial Nova Light" panose="020B0304020202020204" pitchFamily="34" charset="0"/>
            </a:endParaRPr>
          </a:p>
          <a:p>
            <a:pPr lvl="1" algn="just"/>
            <a:r>
              <a:rPr lang="pt-PT" sz="2800">
                <a:latin typeface="Arial Nova Light" panose="020B0304020202020204" pitchFamily="34" charset="0"/>
              </a:rPr>
              <a:t>Como fazer com que seja possível determinar qual a próxima questão a colocar, sabendo a resposta à questão atual?</a:t>
            </a:r>
          </a:p>
          <a:p>
            <a:pPr marL="457200" lvl="1" indent="0" algn="just">
              <a:buNone/>
            </a:pPr>
            <a:endParaRPr lang="pt-PT" sz="500">
              <a:latin typeface="Arial Nova Light" panose="020B0304020202020204" pitchFamily="34" charset="0"/>
            </a:endParaRPr>
          </a:p>
          <a:p>
            <a:pPr lvl="1" algn="just"/>
            <a:r>
              <a:rPr lang="pt-PT" sz="2800">
                <a:latin typeface="Arial Nova Light" panose="020B0304020202020204" pitchFamily="34" charset="0"/>
              </a:rPr>
              <a:t>Como fazer com que seja menos cansativo para o utilizador responder a um inquérito?</a:t>
            </a:r>
          </a:p>
          <a:p>
            <a:pPr algn="just"/>
            <a:endParaRPr lang="pt-PT">
              <a:latin typeface="Arial Nova Light" panose="020B0304020202020204" pitchFamily="34" charset="0"/>
            </a:endParaRPr>
          </a:p>
          <a:p>
            <a:pPr algn="just"/>
            <a:r>
              <a:rPr lang="pt-PT">
                <a:latin typeface="Arial Nova Light" panose="020B0304020202020204" pitchFamily="34" charset="0"/>
              </a:rPr>
              <a:t>A nossa solução? Um</a:t>
            </a:r>
            <a:r>
              <a:rPr lang="pt-PT" b="1">
                <a:solidFill>
                  <a:srgbClr val="1B84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ova Light" panose="020B0304020202020204" pitchFamily="34" charset="0"/>
              </a:rPr>
              <a:t> </a:t>
            </a:r>
            <a:r>
              <a:rPr lang="pt-PT" b="1">
                <a:solidFill>
                  <a:srgbClr val="EBB42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ova Light" panose="020B0304020202020204" pitchFamily="34" charset="0"/>
              </a:rPr>
              <a:t>grafo</a:t>
            </a:r>
            <a:r>
              <a:rPr lang="pt-PT">
                <a:latin typeface="Arial Nova Light" panose="020B0304020202020204" pitchFamily="34" charset="0"/>
              </a:rPr>
              <a:t>.</a:t>
            </a:r>
          </a:p>
        </p:txBody>
      </p:sp>
      <p:cxnSp>
        <p:nvCxnSpPr>
          <p:cNvPr id="4" name="Conexão reta 3">
            <a:extLst>
              <a:ext uri="{FF2B5EF4-FFF2-40B4-BE49-F238E27FC236}">
                <a16:creationId xmlns:a16="http://schemas.microsoft.com/office/drawing/2014/main" id="{12CD408C-7A56-4FF0-BBFD-B33CE37E175B}"/>
              </a:ext>
            </a:extLst>
          </p:cNvPr>
          <p:cNvCxnSpPr/>
          <p:nvPr/>
        </p:nvCxnSpPr>
        <p:spPr>
          <a:xfrm>
            <a:off x="0" y="5723793"/>
            <a:ext cx="12192000" cy="0"/>
          </a:xfrm>
          <a:prstGeom prst="line">
            <a:avLst/>
          </a:prstGeom>
          <a:ln w="19050">
            <a:solidFill>
              <a:srgbClr val="EBB4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7A4F5D5E-5C67-4A78-A0A1-829DD6645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931DA-CA70-4D02-9B65-06B36AB65179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97867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B8681-69CD-4156-ABF9-91A4DBFBC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631070"/>
            <a:ext cx="8410905" cy="1060251"/>
          </a:xfrm>
        </p:spPr>
        <p:txBody>
          <a:bodyPr>
            <a:normAutofit fontScale="90000"/>
          </a:bodyPr>
          <a:lstStyle/>
          <a:p>
            <a:r>
              <a:rPr lang="pt-PT" sz="6000">
                <a:solidFill>
                  <a:srgbClr val="1B848E"/>
                </a:solidFill>
                <a:latin typeface="Bebas Neue" panose="020B0606020202050201" pitchFamily="34" charset="0"/>
              </a:rPr>
              <a:t>Inquéritos/Avaliações Dinâmicas</a:t>
            </a:r>
          </a:p>
        </p:txBody>
      </p:sp>
      <p:pic>
        <p:nvPicPr>
          <p:cNvPr id="5" name="Marcador de Posição de Conteúdo 4" descr="Uma imagem com texto, mapa&#10;&#10;Descrição gerada com confiança muito alta">
            <a:extLst>
              <a:ext uri="{FF2B5EF4-FFF2-40B4-BE49-F238E27FC236}">
                <a16:creationId xmlns:a16="http://schemas.microsoft.com/office/drawing/2014/main" id="{95F930BB-6CB7-48F1-84A4-19680CD76C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64"/>
          <a:stretch/>
        </p:blipFill>
        <p:spPr>
          <a:xfrm>
            <a:off x="3837330" y="1691321"/>
            <a:ext cx="5693360" cy="4032472"/>
          </a:xfrm>
        </p:spPr>
      </p:pic>
      <p:cxnSp>
        <p:nvCxnSpPr>
          <p:cNvPr id="4" name="Conexão reta 3">
            <a:extLst>
              <a:ext uri="{FF2B5EF4-FFF2-40B4-BE49-F238E27FC236}">
                <a16:creationId xmlns:a16="http://schemas.microsoft.com/office/drawing/2014/main" id="{ACAFBE21-BB2A-4DB0-B2CB-D017A675FC0A}"/>
              </a:ext>
            </a:extLst>
          </p:cNvPr>
          <p:cNvCxnSpPr/>
          <p:nvPr/>
        </p:nvCxnSpPr>
        <p:spPr>
          <a:xfrm>
            <a:off x="0" y="5723793"/>
            <a:ext cx="12192000" cy="0"/>
          </a:xfrm>
          <a:prstGeom prst="line">
            <a:avLst/>
          </a:prstGeom>
          <a:ln w="19050">
            <a:solidFill>
              <a:srgbClr val="EBB4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7A8A8A94-40CB-4BDE-BAB6-4049339BD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931DA-CA70-4D02-9B65-06B36AB65179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72431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3914EA-A0A7-4159-B8C7-40EDA87E7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6000">
                <a:solidFill>
                  <a:srgbClr val="1B848E"/>
                </a:solidFill>
                <a:latin typeface="Bebas Neue" panose="020B0606020202050201" pitchFamily="34" charset="0"/>
              </a:rPr>
              <a:t>EAPLI – US401</a:t>
            </a:r>
            <a:endParaRPr lang="pt-PT" sz="6000"/>
          </a:p>
        </p:txBody>
      </p:sp>
      <p:cxnSp>
        <p:nvCxnSpPr>
          <p:cNvPr id="4" name="Conexão reta 3">
            <a:extLst>
              <a:ext uri="{FF2B5EF4-FFF2-40B4-BE49-F238E27FC236}">
                <a16:creationId xmlns:a16="http://schemas.microsoft.com/office/drawing/2014/main" id="{9BE49555-481C-48D5-B769-6BB898E372C1}"/>
              </a:ext>
            </a:extLst>
          </p:cNvPr>
          <p:cNvCxnSpPr/>
          <p:nvPr/>
        </p:nvCxnSpPr>
        <p:spPr>
          <a:xfrm>
            <a:off x="0" y="5723793"/>
            <a:ext cx="12192000" cy="0"/>
          </a:xfrm>
          <a:prstGeom prst="line">
            <a:avLst/>
          </a:prstGeom>
          <a:ln w="19050">
            <a:solidFill>
              <a:srgbClr val="EBB4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fb8e743b16cde8749751dc3919fb5bab">
            <a:hlinkClick r:id="" action="ppaction://media"/>
            <a:extLst>
              <a:ext uri="{FF2B5EF4-FFF2-40B4-BE49-F238E27FC236}">
                <a16:creationId xmlns:a16="http://schemas.microsoft.com/office/drawing/2014/main" id="{3236595C-850B-4414-802C-A1F01661ABDA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47036" y="242680"/>
            <a:ext cx="10210382" cy="5538622"/>
          </a:xfrm>
        </p:spPr>
      </p:pic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BC16DE97-F265-4178-88B2-25C8A2CB8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931DA-CA70-4D02-9B65-06B36AB65179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41450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9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E5F507-994A-4E90-8225-FE884CF55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6000">
                <a:solidFill>
                  <a:srgbClr val="1B848E"/>
                </a:solidFill>
                <a:latin typeface="Bebas Neue" panose="020B0606020202050201" pitchFamily="34" charset="0"/>
              </a:rPr>
              <a:t>LPROG – US136</a:t>
            </a:r>
            <a:endParaRPr lang="pt-PT" sz="6000"/>
          </a:p>
        </p:txBody>
      </p:sp>
      <p:cxnSp>
        <p:nvCxnSpPr>
          <p:cNvPr id="4" name="Conexão reta 3">
            <a:extLst>
              <a:ext uri="{FF2B5EF4-FFF2-40B4-BE49-F238E27FC236}">
                <a16:creationId xmlns:a16="http://schemas.microsoft.com/office/drawing/2014/main" id="{6426C362-7091-4545-8613-3EC63FCD844D}"/>
              </a:ext>
            </a:extLst>
          </p:cNvPr>
          <p:cNvCxnSpPr/>
          <p:nvPr/>
        </p:nvCxnSpPr>
        <p:spPr>
          <a:xfrm>
            <a:off x="0" y="5723793"/>
            <a:ext cx="12192000" cy="0"/>
          </a:xfrm>
          <a:prstGeom prst="line">
            <a:avLst/>
          </a:prstGeom>
          <a:ln w="19050">
            <a:solidFill>
              <a:srgbClr val="EBB4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arcador de Posição de Conteúdo 11">
            <a:extLst>
              <a:ext uri="{FF2B5EF4-FFF2-40B4-BE49-F238E27FC236}">
                <a16:creationId xmlns:a16="http://schemas.microsoft.com/office/drawing/2014/main" id="{9ED87E69-F27D-4328-AA43-29382FFED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/>
              <a:t>Para além das expressões regulares usadas nas pesquisas, foram também empregues expressões regulares para validar o formato dos identificadores das categorias:</a:t>
            </a:r>
          </a:p>
          <a:p>
            <a:pPr lvl="1" algn="ctr"/>
            <a:r>
              <a:rPr lang="pt-PT"/>
              <a:t>"[0-9]+ DC  ((-[0-9]+ UN  (-[0-9]+ CAT  (-[0-9]+ SCAT (-[0-9]+ UB )?)?)?)?)"</a:t>
            </a:r>
          </a:p>
        </p:txBody>
      </p:sp>
      <p:pic>
        <p:nvPicPr>
          <p:cNvPr id="13" name="us136">
            <a:hlinkClick r:id="" action="ppaction://media"/>
            <a:extLst>
              <a:ext uri="{FF2B5EF4-FFF2-40B4-BE49-F238E27FC236}">
                <a16:creationId xmlns:a16="http://schemas.microsoft.com/office/drawing/2014/main" id="{8DB7588C-9C04-4A9E-BB30-0278E5E8EA01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381958" y="4169288"/>
            <a:ext cx="10334047" cy="5709561"/>
          </a:xfrm>
          <a:prstGeom prst="rect">
            <a:avLst/>
          </a:prstGeom>
        </p:spPr>
      </p:pic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8306AE3B-DAE8-458C-8C6D-D0B1E8543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931DA-CA70-4D02-9B65-06B36AB65179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54877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9" fill="hold" display="0">
                  <p:stCondLst>
                    <p:cond delay="indefinite"/>
                  </p:stCondLst>
                </p:cTn>
                <p:tgtEl>
                  <p:spTgt spid="13"/>
                </p:tgtEl>
              </p:cMediaNode>
            </p:vide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F77C88-1F4F-4772-830E-BAD720137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6000">
                <a:solidFill>
                  <a:srgbClr val="1B848E"/>
                </a:solidFill>
                <a:latin typeface="Bebas Neue" panose="020B0606020202050201" pitchFamily="34" charset="0"/>
              </a:rPr>
              <a:t>RCOMP – US911-14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ADE78AF-350D-4741-92A4-B84124DD8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>
                <a:latin typeface="Arial Nova Light" panose="020B0304020202020204" pitchFamily="34" charset="0"/>
              </a:rPr>
              <a:t>Inventário de dispositivos de comunicação das camadas 2 e 3 do modelo OSI;</a:t>
            </a:r>
          </a:p>
          <a:p>
            <a:r>
              <a:rPr lang="pt-PT">
                <a:latin typeface="Arial Nova Light" panose="020B0304020202020204" pitchFamily="34" charset="0"/>
              </a:rPr>
              <a:t>Simulação de rede com componentes da camada 2 do modelo OSI, envolvendo redes locais virtuais (VLAN) separadas para dispositivos de feedback</a:t>
            </a:r>
          </a:p>
        </p:txBody>
      </p:sp>
      <p:cxnSp>
        <p:nvCxnSpPr>
          <p:cNvPr id="4" name="Conexão reta 3">
            <a:extLst>
              <a:ext uri="{FF2B5EF4-FFF2-40B4-BE49-F238E27FC236}">
                <a16:creationId xmlns:a16="http://schemas.microsoft.com/office/drawing/2014/main" id="{89AFEEA3-3A7A-4499-B610-32A40DEE7E6E}"/>
              </a:ext>
            </a:extLst>
          </p:cNvPr>
          <p:cNvCxnSpPr/>
          <p:nvPr/>
        </p:nvCxnSpPr>
        <p:spPr>
          <a:xfrm>
            <a:off x="0" y="5723793"/>
            <a:ext cx="12192000" cy="0"/>
          </a:xfrm>
          <a:prstGeom prst="line">
            <a:avLst/>
          </a:prstGeom>
          <a:ln w="19050">
            <a:solidFill>
              <a:srgbClr val="EBB4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526F61D1-BCC8-4B5F-B40E-C8D3000B8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931DA-CA70-4D02-9B65-06B36AB65179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41775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B429BE-FE7B-451F-9B82-DA4AE5F92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6000">
                <a:solidFill>
                  <a:srgbClr val="1B848E"/>
                </a:solidFill>
                <a:latin typeface="Bebas Neue" panose="020B0606020202050201" pitchFamily="34" charset="0"/>
              </a:rPr>
              <a:t>SCOMP – US805</a:t>
            </a:r>
            <a:endParaRPr lang="pt-PT" sz="6000"/>
          </a:p>
        </p:txBody>
      </p:sp>
      <p:cxnSp>
        <p:nvCxnSpPr>
          <p:cNvPr id="4" name="Conexão reta 3">
            <a:extLst>
              <a:ext uri="{FF2B5EF4-FFF2-40B4-BE49-F238E27FC236}">
                <a16:creationId xmlns:a16="http://schemas.microsoft.com/office/drawing/2014/main" id="{3370669A-D2A2-4A32-8061-DCF2204A560D}"/>
              </a:ext>
            </a:extLst>
          </p:cNvPr>
          <p:cNvCxnSpPr/>
          <p:nvPr/>
        </p:nvCxnSpPr>
        <p:spPr>
          <a:xfrm>
            <a:off x="0" y="5723793"/>
            <a:ext cx="12192000" cy="0"/>
          </a:xfrm>
          <a:prstGeom prst="line">
            <a:avLst/>
          </a:prstGeom>
          <a:ln w="19050">
            <a:solidFill>
              <a:srgbClr val="EBB4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5E4658B1-E562-4050-B711-3AF35D404D8A}"/>
              </a:ext>
            </a:extLst>
          </p:cNvPr>
          <p:cNvSpPr/>
          <p:nvPr/>
        </p:nvSpPr>
        <p:spPr>
          <a:xfrm>
            <a:off x="476519" y="1500362"/>
            <a:ext cx="2240924" cy="10850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C4F9C200-6693-43FF-860E-B6CC082F69AC}"/>
              </a:ext>
            </a:extLst>
          </p:cNvPr>
          <p:cNvSpPr txBox="1"/>
          <p:nvPr/>
        </p:nvSpPr>
        <p:spPr>
          <a:xfrm>
            <a:off x="1101144" y="1858218"/>
            <a:ext cx="991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/>
              <a:t>Servidor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0DE73712-96CE-473C-8333-66C1C94F25C6}"/>
              </a:ext>
            </a:extLst>
          </p:cNvPr>
          <p:cNvSpPr/>
          <p:nvPr/>
        </p:nvSpPr>
        <p:spPr>
          <a:xfrm>
            <a:off x="4602051" y="1500362"/>
            <a:ext cx="2240924" cy="1085045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C72ABB60-ACDC-45F7-8CBA-0180E82152A2}"/>
              </a:ext>
            </a:extLst>
          </p:cNvPr>
          <p:cNvSpPr txBox="1"/>
          <p:nvPr/>
        </p:nvSpPr>
        <p:spPr>
          <a:xfrm>
            <a:off x="5105400" y="1719718"/>
            <a:ext cx="1234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/>
              <a:t>Memória Partilhada</a:t>
            </a:r>
          </a:p>
        </p:txBody>
      </p: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DE8CD659-19B3-4405-A8AC-9113678B7331}"/>
              </a:ext>
            </a:extLst>
          </p:cNvPr>
          <p:cNvSpPr/>
          <p:nvPr/>
        </p:nvSpPr>
        <p:spPr>
          <a:xfrm>
            <a:off x="1736502" y="4717934"/>
            <a:ext cx="2240924" cy="10850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C7DE4125-E90D-4327-AAE9-3BE91A159EAF}"/>
              </a:ext>
            </a:extLst>
          </p:cNvPr>
          <p:cNvSpPr txBox="1"/>
          <p:nvPr/>
        </p:nvSpPr>
        <p:spPr>
          <a:xfrm>
            <a:off x="2221606" y="4937290"/>
            <a:ext cx="1281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/>
              <a:t>Dispositivo Feedback 1</a:t>
            </a:r>
          </a:p>
        </p:txBody>
      </p:sp>
      <p:sp>
        <p:nvSpPr>
          <p:cNvPr id="32" name="Retângulo: Cantos Arredondados 31">
            <a:extLst>
              <a:ext uri="{FF2B5EF4-FFF2-40B4-BE49-F238E27FC236}">
                <a16:creationId xmlns:a16="http://schemas.microsoft.com/office/drawing/2014/main" id="{594E583B-297E-4CB7-80D1-83B08876882A}"/>
              </a:ext>
            </a:extLst>
          </p:cNvPr>
          <p:cNvSpPr/>
          <p:nvPr/>
        </p:nvSpPr>
        <p:spPr>
          <a:xfrm>
            <a:off x="4602051" y="4717931"/>
            <a:ext cx="2240924" cy="10850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CD1F7250-C187-4CD9-8D18-3EBFACEF0FA5}"/>
              </a:ext>
            </a:extLst>
          </p:cNvPr>
          <p:cNvSpPr txBox="1"/>
          <p:nvPr/>
        </p:nvSpPr>
        <p:spPr>
          <a:xfrm>
            <a:off x="5077496" y="4937289"/>
            <a:ext cx="1290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/>
              <a:t>Dispositivo Feedback 2</a:t>
            </a:r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498FD8A2-1AAA-49DF-B058-55396125772E}"/>
              </a:ext>
            </a:extLst>
          </p:cNvPr>
          <p:cNvSpPr/>
          <p:nvPr/>
        </p:nvSpPr>
        <p:spPr>
          <a:xfrm>
            <a:off x="7607121" y="4717934"/>
            <a:ext cx="2240924" cy="10850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87311955-58AE-4E0A-83A1-968437A7EB38}"/>
              </a:ext>
            </a:extLst>
          </p:cNvPr>
          <p:cNvSpPr txBox="1"/>
          <p:nvPr/>
        </p:nvSpPr>
        <p:spPr>
          <a:xfrm>
            <a:off x="8084712" y="4937289"/>
            <a:ext cx="1285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/>
              <a:t>Dispositivo Feedback 3</a:t>
            </a:r>
          </a:p>
        </p:txBody>
      </p:sp>
      <p:cxnSp>
        <p:nvCxnSpPr>
          <p:cNvPr id="36" name="Conexão: Ângulo Reto 35">
            <a:extLst>
              <a:ext uri="{FF2B5EF4-FFF2-40B4-BE49-F238E27FC236}">
                <a16:creationId xmlns:a16="http://schemas.microsoft.com/office/drawing/2014/main" id="{26797780-7285-408F-9F3C-3B408BE53301}"/>
              </a:ext>
            </a:extLst>
          </p:cNvPr>
          <p:cNvCxnSpPr>
            <a:cxnSpLocks/>
            <a:stCxn id="28" idx="2"/>
            <a:endCxn id="34" idx="0"/>
          </p:cNvCxnSpPr>
          <p:nvPr/>
        </p:nvCxnSpPr>
        <p:spPr>
          <a:xfrm rot="16200000" flipH="1">
            <a:off x="6158785" y="2149135"/>
            <a:ext cx="2132527" cy="300507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xão: Ângulo Reto 36">
            <a:extLst>
              <a:ext uri="{FF2B5EF4-FFF2-40B4-BE49-F238E27FC236}">
                <a16:creationId xmlns:a16="http://schemas.microsoft.com/office/drawing/2014/main" id="{B95D6BAC-8F9A-4812-A0C0-ABA910EF78A9}"/>
              </a:ext>
            </a:extLst>
          </p:cNvPr>
          <p:cNvCxnSpPr>
            <a:stCxn id="28" idx="2"/>
            <a:endCxn id="32" idx="0"/>
          </p:cNvCxnSpPr>
          <p:nvPr/>
        </p:nvCxnSpPr>
        <p:spPr>
          <a:xfrm rot="5400000">
            <a:off x="4656251" y="3651669"/>
            <a:ext cx="2132524" cy="1270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xão: Ângulo Reto 37">
            <a:extLst>
              <a:ext uri="{FF2B5EF4-FFF2-40B4-BE49-F238E27FC236}">
                <a16:creationId xmlns:a16="http://schemas.microsoft.com/office/drawing/2014/main" id="{7FAC2D21-9BDB-4005-9A82-99287BA21271}"/>
              </a:ext>
            </a:extLst>
          </p:cNvPr>
          <p:cNvCxnSpPr>
            <a:stCxn id="28" idx="2"/>
            <a:endCxn id="30" idx="0"/>
          </p:cNvCxnSpPr>
          <p:nvPr/>
        </p:nvCxnSpPr>
        <p:spPr>
          <a:xfrm rot="5400000">
            <a:off x="3223476" y="2218896"/>
            <a:ext cx="2132527" cy="2865549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Seta: Curvada Para Cima 38">
            <a:extLst>
              <a:ext uri="{FF2B5EF4-FFF2-40B4-BE49-F238E27FC236}">
                <a16:creationId xmlns:a16="http://schemas.microsoft.com/office/drawing/2014/main" id="{03CED47A-41F9-4411-9A58-D55D137BA77D}"/>
              </a:ext>
            </a:extLst>
          </p:cNvPr>
          <p:cNvSpPr/>
          <p:nvPr/>
        </p:nvSpPr>
        <p:spPr>
          <a:xfrm rot="10800000">
            <a:off x="2672367" y="1506713"/>
            <a:ext cx="1884608" cy="53617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F642B283-8C20-4664-AF42-476EC1D9637A}"/>
              </a:ext>
            </a:extLst>
          </p:cNvPr>
          <p:cNvSpPr txBox="1"/>
          <p:nvPr/>
        </p:nvSpPr>
        <p:spPr>
          <a:xfrm>
            <a:off x="2822577" y="1173933"/>
            <a:ext cx="1813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/>
              <a:t>2º Lê avaliação</a:t>
            </a:r>
          </a:p>
        </p:txBody>
      </p:sp>
      <p:sp>
        <p:nvSpPr>
          <p:cNvPr id="41" name="Seta: Curvada Para Cima 40">
            <a:extLst>
              <a:ext uri="{FF2B5EF4-FFF2-40B4-BE49-F238E27FC236}">
                <a16:creationId xmlns:a16="http://schemas.microsoft.com/office/drawing/2014/main" id="{77FF24D3-339E-4A79-9E2A-1FA174237FB2}"/>
              </a:ext>
            </a:extLst>
          </p:cNvPr>
          <p:cNvSpPr/>
          <p:nvPr/>
        </p:nvSpPr>
        <p:spPr>
          <a:xfrm>
            <a:off x="2723882" y="2097963"/>
            <a:ext cx="1884608" cy="53617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44967543-CB2A-4E07-B3AE-9B5D93F06DB4}"/>
              </a:ext>
            </a:extLst>
          </p:cNvPr>
          <p:cNvSpPr txBox="1"/>
          <p:nvPr/>
        </p:nvSpPr>
        <p:spPr>
          <a:xfrm>
            <a:off x="2457360" y="2714815"/>
            <a:ext cx="2314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/>
              <a:t>3º Informa que foi lida</a:t>
            </a:r>
          </a:p>
        </p:txBody>
      </p:sp>
      <p:sp>
        <p:nvSpPr>
          <p:cNvPr id="43" name="Seta: Curvada Para Cima 42">
            <a:extLst>
              <a:ext uri="{FF2B5EF4-FFF2-40B4-BE49-F238E27FC236}">
                <a16:creationId xmlns:a16="http://schemas.microsoft.com/office/drawing/2014/main" id="{47434702-B082-446D-9517-266EC318CFD4}"/>
              </a:ext>
            </a:extLst>
          </p:cNvPr>
          <p:cNvSpPr/>
          <p:nvPr/>
        </p:nvSpPr>
        <p:spPr>
          <a:xfrm rot="16200000">
            <a:off x="5295767" y="3308353"/>
            <a:ext cx="1884608" cy="53617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44" name="Seta: Curvada Para Cima 43">
            <a:extLst>
              <a:ext uri="{FF2B5EF4-FFF2-40B4-BE49-F238E27FC236}">
                <a16:creationId xmlns:a16="http://schemas.microsoft.com/office/drawing/2014/main" id="{7B7AE9AF-582E-4717-A451-3E0C8410FF0B}"/>
              </a:ext>
            </a:extLst>
          </p:cNvPr>
          <p:cNvSpPr/>
          <p:nvPr/>
        </p:nvSpPr>
        <p:spPr>
          <a:xfrm rot="5400000">
            <a:off x="4253562" y="3363430"/>
            <a:ext cx="1884608" cy="53617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6C399FF6-0295-45C6-95DC-FAF23B8A1393}"/>
              </a:ext>
            </a:extLst>
          </p:cNvPr>
          <p:cNvSpPr txBox="1"/>
          <p:nvPr/>
        </p:nvSpPr>
        <p:spPr>
          <a:xfrm>
            <a:off x="6557492" y="3207106"/>
            <a:ext cx="2411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/>
              <a:t>1º Escrevem avaliações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CE87A37C-A05D-4432-BD83-CF46C1A42CCF}"/>
              </a:ext>
            </a:extLst>
          </p:cNvPr>
          <p:cNvSpPr txBox="1"/>
          <p:nvPr/>
        </p:nvSpPr>
        <p:spPr>
          <a:xfrm>
            <a:off x="1514522" y="3202655"/>
            <a:ext cx="3361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/>
              <a:t>4º Avaliação submetida com sucesso</a:t>
            </a:r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91C4E530-9303-431D-96BF-775740DF4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931DA-CA70-4D02-9B65-06B36AB65179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30322588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HDOfficeLightV0</vt:lpstr>
      <vt:lpstr>PowerPoint Presentation</vt:lpstr>
      <vt:lpstr>Conteúdos</vt:lpstr>
      <vt:lpstr>Objetivos adicionais para este Sprint</vt:lpstr>
      <vt:lpstr>Inquéritos/Avaliações dinâmicas</vt:lpstr>
      <vt:lpstr>Inquéritos/Avaliações Dinâmicas</vt:lpstr>
      <vt:lpstr>EAPLI – US401</vt:lpstr>
      <vt:lpstr>LPROG – US136</vt:lpstr>
      <vt:lpstr>RCOMP – US911-14</vt:lpstr>
      <vt:lpstr>SCOMP – US805</vt:lpstr>
      <vt:lpstr>Mais uma coisa!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revision>5</cp:revision>
  <dcterms:modified xsi:type="dcterms:W3CDTF">2018-04-11T09:49:26Z</dcterms:modified>
</cp:coreProperties>
</file>